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62" r:id="rId3"/>
    <p:sldId id="257" r:id="rId4"/>
    <p:sldId id="258" r:id="rId5"/>
    <p:sldId id="260" r:id="rId6"/>
    <p:sldId id="263" r:id="rId7"/>
    <p:sldId id="261" r:id="rId8"/>
    <p:sldId id="266" r:id="rId9"/>
    <p:sldId id="259" r:id="rId10"/>
    <p:sldId id="264" r:id="rId11"/>
    <p:sldId id="267" r:id="rId12"/>
    <p:sldId id="268" r:id="rId13"/>
    <p:sldId id="265" r:id="rId14"/>
    <p:sldId id="269" r:id="rId15"/>
    <p:sldId id="270" r:id="rId16"/>
    <p:sldId id="272" r:id="rId17"/>
    <p:sldId id="273" r:id="rId18"/>
    <p:sldId id="277" r:id="rId19"/>
    <p:sldId id="278" r:id="rId20"/>
    <p:sldId id="279" r:id="rId21"/>
    <p:sldId id="280" r:id="rId22"/>
    <p:sldId id="281" r:id="rId23"/>
    <p:sldId id="275" r:id="rId24"/>
    <p:sldId id="274" r:id="rId25"/>
    <p:sldId id="276" r:id="rId26"/>
    <p:sldId id="282" r:id="rId27"/>
    <p:sldId id="283" r:id="rId28"/>
    <p:sldId id="284" r:id="rId29"/>
    <p:sldId id="285" r:id="rId30"/>
    <p:sldId id="27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53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0AB4-7960-4B9D-8814-FD29FFF38C6F}" type="datetimeFigureOut">
              <a:rPr lang="fr-FR" smtClean="0"/>
              <a:t>16/02/2023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5FE76-20B3-4EC6-9575-4CCF21A5269B}" type="slidenum">
              <a:rPr lang="fr-FR" smtClean="0"/>
              <a:t>‹N°›</a:t>
            </a:fld>
            <a:endParaRPr lang="fr-FR"/>
          </a:p>
        </p:txBody>
      </p:sp>
    </p:spTree>
    <p:extLst>
      <p:ext uri="{BB962C8B-B14F-4D97-AF65-F5344CB8AC3E}">
        <p14:creationId xmlns:p14="http://schemas.microsoft.com/office/powerpoint/2010/main" val="3123982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2/16/2023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2/16/2023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2/16/2023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2/16/2023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2/16/2023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7.png"/><Relationship Id="rId4" Type="http://schemas.microsoft.com/office/2017/06/relationships/model3d" Target="../media/model3d2.glb"/></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959643-8C1E-5BDC-4AB2-F0D32A3E6536}"/>
              </a:ext>
            </a:extLst>
          </p:cNvPr>
          <p:cNvSpPr>
            <a:spLocks noGrp="1"/>
          </p:cNvSpPr>
          <p:nvPr>
            <p:ph type="ctrTitle"/>
          </p:nvPr>
        </p:nvSpPr>
        <p:spPr>
          <a:xfrm>
            <a:off x="1876424" y="1122363"/>
            <a:ext cx="9772237" cy="2906298"/>
          </a:xfrm>
        </p:spPr>
        <p:txBody>
          <a:bodyPr/>
          <a:lstStyle/>
          <a:p>
            <a:r>
              <a:rPr lang="fr-FR" dirty="0">
                <a:effectLst>
                  <a:outerShdw blurRad="38100" dist="38100" dir="2700000" algn="tl">
                    <a:srgbClr val="000000">
                      <a:alpha val="43137"/>
                    </a:srgbClr>
                  </a:outerShdw>
                </a:effectLst>
              </a:rPr>
              <a:t>Gestion de parc informatique</a:t>
            </a:r>
          </a:p>
        </p:txBody>
      </p:sp>
    </p:spTree>
    <p:extLst>
      <p:ext uri="{BB962C8B-B14F-4D97-AF65-F5344CB8AC3E}">
        <p14:creationId xmlns:p14="http://schemas.microsoft.com/office/powerpoint/2010/main" val="2929095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74">
            <a:extLst>
              <a:ext uri="{FF2B5EF4-FFF2-40B4-BE49-F238E27FC236}">
                <a16:creationId xmlns:a16="http://schemas.microsoft.com/office/drawing/2014/main" id="{AD12D2A5-0FE7-63FC-5A9F-5E6D0CF629DA}"/>
              </a:ext>
            </a:extLst>
          </p:cNvPr>
          <p:cNvSpPr/>
          <p:nvPr/>
        </p:nvSpPr>
        <p:spPr>
          <a:xfrm>
            <a:off x="1535646" y="709060"/>
            <a:ext cx="4013833" cy="3835040"/>
          </a:xfrm>
          <a:prstGeom prst="ellipse">
            <a:avLst/>
          </a:prstGeom>
          <a:gradFill flip="none" rotWithShape="1">
            <a:gsLst>
              <a:gs pos="0">
                <a:schemeClr val="accent1">
                  <a:lumMod val="5000"/>
                  <a:lumOff val="95000"/>
                </a:schemeClr>
              </a:gs>
              <a:gs pos="100000">
                <a:schemeClr val="bg1">
                  <a:lumMod val="50000"/>
                </a:schemeClr>
              </a:gs>
            </a:gsLst>
            <a:lin ang="2700000" scaled="1"/>
            <a:tileRect/>
          </a:gradFill>
          <a:ln>
            <a:noFill/>
          </a:ln>
          <a:effectLst>
            <a:outerShdw blurRad="139700" dist="165100" dir="2700000" sx="104000" sy="104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bg1">
                    <a:lumMod val="95000"/>
                    <a:lumOff val="5000"/>
                  </a:schemeClr>
                </a:solidFill>
              </a:rPr>
              <a:t>GLPI (Gestionnaire Libre de Parc Informatique) est un logiciel open-source de gestion de parc informatique. Il fournit une solution complète pour la gestion des équipements informatiques, des logiciels et des licences, ainsi que pour la gestion des tickets d'assistance et des projets informatiques</a:t>
            </a:r>
            <a:endParaRPr lang="fr-FR" dirty="0">
              <a:solidFill>
                <a:schemeClr val="bg1">
                  <a:lumMod val="95000"/>
                  <a:lumOff val="5000"/>
                </a:schemeClr>
              </a:solidFill>
            </a:endParaRPr>
          </a:p>
        </p:txBody>
      </p:sp>
      <p:sp>
        <p:nvSpPr>
          <p:cNvPr id="3" name="Freeform 76">
            <a:extLst>
              <a:ext uri="{FF2B5EF4-FFF2-40B4-BE49-F238E27FC236}">
                <a16:creationId xmlns:a16="http://schemas.microsoft.com/office/drawing/2014/main" id="{028A2E71-8BCD-60F7-3A67-8162AC318C0E}"/>
              </a:ext>
            </a:extLst>
          </p:cNvPr>
          <p:cNvSpPr/>
          <p:nvPr/>
        </p:nvSpPr>
        <p:spPr>
          <a:xfrm>
            <a:off x="1402719" y="171821"/>
            <a:ext cx="4693281" cy="2244875"/>
          </a:xfrm>
          <a:custGeom>
            <a:avLst/>
            <a:gdLst>
              <a:gd name="connsiteX0" fmla="*/ 6312 w 2427219"/>
              <a:gd name="connsiteY0" fmla="*/ 1071809 h 1276322"/>
              <a:gd name="connsiteX1" fmla="*/ 0 w 2427219"/>
              <a:gd name="connsiteY1" fmla="*/ 1096357 h 1276322"/>
              <a:gd name="connsiteX2" fmla="*/ 902 w 2427219"/>
              <a:gd name="connsiteY2" fmla="*/ 1090443 h 1276322"/>
              <a:gd name="connsiteX3" fmla="*/ 36202 w 2427219"/>
              <a:gd name="connsiteY3" fmla="*/ 968853 h 1276322"/>
              <a:gd name="connsiteX4" fmla="*/ 6312 w 2427219"/>
              <a:gd name="connsiteY4" fmla="*/ 1071809 h 1276322"/>
              <a:gd name="connsiteX5" fmla="*/ 26679 w 2427219"/>
              <a:gd name="connsiteY5" fmla="*/ 992597 h 1276322"/>
              <a:gd name="connsiteX6" fmla="*/ 1141619 w 2427219"/>
              <a:gd name="connsiteY6" fmla="*/ 0 h 1276322"/>
              <a:gd name="connsiteX7" fmla="*/ 2421072 w 2427219"/>
              <a:gd name="connsiteY7" fmla="*/ 1154597 h 1276322"/>
              <a:gd name="connsiteX8" fmla="*/ 2427219 w 2427219"/>
              <a:gd name="connsiteY8" fmla="*/ 1276322 h 1276322"/>
              <a:gd name="connsiteX9" fmla="*/ 2225339 w 2427219"/>
              <a:gd name="connsiteY9" fmla="*/ 1276322 h 1276322"/>
              <a:gd name="connsiteX10" fmla="*/ 2220278 w 2427219"/>
              <a:gd name="connsiteY10" fmla="*/ 1176104 h 1276322"/>
              <a:gd name="connsiteX11" fmla="*/ 1150081 w 2427219"/>
              <a:gd name="connsiteY11" fmla="*/ 210342 h 1276322"/>
              <a:gd name="connsiteX12" fmla="*/ 1117179 w 2427219"/>
              <a:gd name="connsiteY12" fmla="*/ 212003 h 1276322"/>
              <a:gd name="connsiteX13" fmla="*/ 1117179 w 2427219"/>
              <a:gd name="connsiteY13" fmla="*/ 208982 h 1276322"/>
              <a:gd name="connsiteX14" fmla="*/ 1093427 w 2427219"/>
              <a:gd name="connsiteY14" fmla="*/ 207783 h 1276322"/>
              <a:gd name="connsiteX15" fmla="*/ 92561 w 2427219"/>
              <a:gd name="connsiteY15" fmla="*/ 828331 h 1276322"/>
              <a:gd name="connsiteX16" fmla="*/ 36202 w 2427219"/>
              <a:gd name="connsiteY16" fmla="*/ 968853 h 1276322"/>
              <a:gd name="connsiteX17" fmla="*/ 54599 w 2427219"/>
              <a:gd name="connsiteY17" fmla="*/ 905484 h 1276322"/>
              <a:gd name="connsiteX18" fmla="*/ 1056432 w 2427219"/>
              <a:gd name="connsiteY18" fmla="*/ 136128 h 1276322"/>
              <a:gd name="connsiteX19" fmla="*/ 1117179 w 2427219"/>
              <a:gd name="connsiteY19" fmla="*/ 133061 h 1276322"/>
              <a:gd name="connsiteX20" fmla="*/ 1117179 w 2427219"/>
              <a:gd name="connsiteY20" fmla="*/ 1234 h 127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7219" h="1276322">
                <a:moveTo>
                  <a:pt x="6312" y="1071809"/>
                </a:moveTo>
                <a:lnTo>
                  <a:pt x="0" y="1096357"/>
                </a:lnTo>
                <a:lnTo>
                  <a:pt x="902" y="1090443"/>
                </a:lnTo>
                <a:close/>
                <a:moveTo>
                  <a:pt x="36202" y="968853"/>
                </a:moveTo>
                <a:lnTo>
                  <a:pt x="6312" y="1071809"/>
                </a:lnTo>
                <a:lnTo>
                  <a:pt x="26679" y="992597"/>
                </a:lnTo>
                <a:close/>
                <a:moveTo>
                  <a:pt x="1141619" y="0"/>
                </a:moveTo>
                <a:cubicBezTo>
                  <a:pt x="1807516" y="0"/>
                  <a:pt x="2355212" y="506077"/>
                  <a:pt x="2421072" y="1154597"/>
                </a:cubicBezTo>
                <a:lnTo>
                  <a:pt x="2427219" y="1276322"/>
                </a:lnTo>
                <a:lnTo>
                  <a:pt x="2225339" y="1276322"/>
                </a:lnTo>
                <a:lnTo>
                  <a:pt x="2220278" y="1176104"/>
                </a:lnTo>
                <a:cubicBezTo>
                  <a:pt x="2165189" y="633650"/>
                  <a:pt x="1707070" y="210342"/>
                  <a:pt x="1150081" y="210342"/>
                </a:cubicBezTo>
                <a:lnTo>
                  <a:pt x="1117179" y="212003"/>
                </a:lnTo>
                <a:lnTo>
                  <a:pt x="1117179" y="208982"/>
                </a:lnTo>
                <a:lnTo>
                  <a:pt x="1093427" y="207783"/>
                </a:lnTo>
                <a:cubicBezTo>
                  <a:pt x="654862" y="207783"/>
                  <a:pt x="275331" y="460540"/>
                  <a:pt x="92561" y="828331"/>
                </a:cubicBezTo>
                <a:lnTo>
                  <a:pt x="36202" y="968853"/>
                </a:lnTo>
                <a:lnTo>
                  <a:pt x="54599" y="905484"/>
                </a:lnTo>
                <a:cubicBezTo>
                  <a:pt x="213037" y="488739"/>
                  <a:pt x="596424" y="182844"/>
                  <a:pt x="1056432" y="136128"/>
                </a:cubicBezTo>
                <a:lnTo>
                  <a:pt x="1117179" y="133061"/>
                </a:lnTo>
                <a:lnTo>
                  <a:pt x="1117179" y="1234"/>
                </a:lnTo>
                <a:close/>
              </a:path>
            </a:pathLst>
          </a:custGeom>
          <a:gradFill>
            <a:gsLst>
              <a:gs pos="32000">
                <a:schemeClr val="accent1">
                  <a:lumMod val="75000"/>
                </a:schemeClr>
              </a:gs>
              <a:gs pos="100000">
                <a:schemeClr val="accent1">
                  <a:lumMod val="20000"/>
                  <a:lumOff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80">
            <a:extLst>
              <a:ext uri="{FF2B5EF4-FFF2-40B4-BE49-F238E27FC236}">
                <a16:creationId xmlns:a16="http://schemas.microsoft.com/office/drawing/2014/main" id="{3BEEA11A-68BA-EB69-BFDC-BA61C2714BB3}"/>
              </a:ext>
            </a:extLst>
          </p:cNvPr>
          <p:cNvSpPr/>
          <p:nvPr/>
        </p:nvSpPr>
        <p:spPr>
          <a:xfrm rot="10800000">
            <a:off x="1120223" y="3041353"/>
            <a:ext cx="4728410" cy="2141912"/>
          </a:xfrm>
          <a:custGeom>
            <a:avLst/>
            <a:gdLst>
              <a:gd name="connsiteX0" fmla="*/ 6312 w 2427219"/>
              <a:gd name="connsiteY0" fmla="*/ 1071809 h 1276322"/>
              <a:gd name="connsiteX1" fmla="*/ 0 w 2427219"/>
              <a:gd name="connsiteY1" fmla="*/ 1096357 h 1276322"/>
              <a:gd name="connsiteX2" fmla="*/ 902 w 2427219"/>
              <a:gd name="connsiteY2" fmla="*/ 1090443 h 1276322"/>
              <a:gd name="connsiteX3" fmla="*/ 36202 w 2427219"/>
              <a:gd name="connsiteY3" fmla="*/ 968853 h 1276322"/>
              <a:gd name="connsiteX4" fmla="*/ 6312 w 2427219"/>
              <a:gd name="connsiteY4" fmla="*/ 1071809 h 1276322"/>
              <a:gd name="connsiteX5" fmla="*/ 26679 w 2427219"/>
              <a:gd name="connsiteY5" fmla="*/ 992597 h 1276322"/>
              <a:gd name="connsiteX6" fmla="*/ 1141619 w 2427219"/>
              <a:gd name="connsiteY6" fmla="*/ 0 h 1276322"/>
              <a:gd name="connsiteX7" fmla="*/ 2421072 w 2427219"/>
              <a:gd name="connsiteY7" fmla="*/ 1154597 h 1276322"/>
              <a:gd name="connsiteX8" fmla="*/ 2427219 w 2427219"/>
              <a:gd name="connsiteY8" fmla="*/ 1276322 h 1276322"/>
              <a:gd name="connsiteX9" fmla="*/ 2225339 w 2427219"/>
              <a:gd name="connsiteY9" fmla="*/ 1276322 h 1276322"/>
              <a:gd name="connsiteX10" fmla="*/ 2220278 w 2427219"/>
              <a:gd name="connsiteY10" fmla="*/ 1176104 h 1276322"/>
              <a:gd name="connsiteX11" fmla="*/ 1150081 w 2427219"/>
              <a:gd name="connsiteY11" fmla="*/ 210342 h 1276322"/>
              <a:gd name="connsiteX12" fmla="*/ 1117179 w 2427219"/>
              <a:gd name="connsiteY12" fmla="*/ 212003 h 1276322"/>
              <a:gd name="connsiteX13" fmla="*/ 1117179 w 2427219"/>
              <a:gd name="connsiteY13" fmla="*/ 208982 h 1276322"/>
              <a:gd name="connsiteX14" fmla="*/ 1093427 w 2427219"/>
              <a:gd name="connsiteY14" fmla="*/ 207783 h 1276322"/>
              <a:gd name="connsiteX15" fmla="*/ 92561 w 2427219"/>
              <a:gd name="connsiteY15" fmla="*/ 828331 h 1276322"/>
              <a:gd name="connsiteX16" fmla="*/ 36202 w 2427219"/>
              <a:gd name="connsiteY16" fmla="*/ 968853 h 1276322"/>
              <a:gd name="connsiteX17" fmla="*/ 54599 w 2427219"/>
              <a:gd name="connsiteY17" fmla="*/ 905484 h 1276322"/>
              <a:gd name="connsiteX18" fmla="*/ 1056432 w 2427219"/>
              <a:gd name="connsiteY18" fmla="*/ 136128 h 1276322"/>
              <a:gd name="connsiteX19" fmla="*/ 1117179 w 2427219"/>
              <a:gd name="connsiteY19" fmla="*/ 133061 h 1276322"/>
              <a:gd name="connsiteX20" fmla="*/ 1117179 w 2427219"/>
              <a:gd name="connsiteY20" fmla="*/ 1234 h 127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7219" h="1276322">
                <a:moveTo>
                  <a:pt x="6312" y="1071809"/>
                </a:moveTo>
                <a:lnTo>
                  <a:pt x="0" y="1096357"/>
                </a:lnTo>
                <a:lnTo>
                  <a:pt x="902" y="1090443"/>
                </a:lnTo>
                <a:close/>
                <a:moveTo>
                  <a:pt x="36202" y="968853"/>
                </a:moveTo>
                <a:lnTo>
                  <a:pt x="6312" y="1071809"/>
                </a:lnTo>
                <a:lnTo>
                  <a:pt x="26679" y="992597"/>
                </a:lnTo>
                <a:close/>
                <a:moveTo>
                  <a:pt x="1141619" y="0"/>
                </a:moveTo>
                <a:cubicBezTo>
                  <a:pt x="1807516" y="0"/>
                  <a:pt x="2355212" y="506077"/>
                  <a:pt x="2421072" y="1154597"/>
                </a:cubicBezTo>
                <a:lnTo>
                  <a:pt x="2427219" y="1276322"/>
                </a:lnTo>
                <a:lnTo>
                  <a:pt x="2225339" y="1276322"/>
                </a:lnTo>
                <a:lnTo>
                  <a:pt x="2220278" y="1176104"/>
                </a:lnTo>
                <a:cubicBezTo>
                  <a:pt x="2165189" y="633650"/>
                  <a:pt x="1707070" y="210342"/>
                  <a:pt x="1150081" y="210342"/>
                </a:cubicBezTo>
                <a:lnTo>
                  <a:pt x="1117179" y="212003"/>
                </a:lnTo>
                <a:lnTo>
                  <a:pt x="1117179" y="208982"/>
                </a:lnTo>
                <a:lnTo>
                  <a:pt x="1093427" y="207783"/>
                </a:lnTo>
                <a:cubicBezTo>
                  <a:pt x="654862" y="207783"/>
                  <a:pt x="275331" y="460540"/>
                  <a:pt x="92561" y="828331"/>
                </a:cubicBezTo>
                <a:lnTo>
                  <a:pt x="36202" y="968853"/>
                </a:lnTo>
                <a:lnTo>
                  <a:pt x="54599" y="905484"/>
                </a:lnTo>
                <a:cubicBezTo>
                  <a:pt x="213037" y="488739"/>
                  <a:pt x="596424" y="182844"/>
                  <a:pt x="1056432" y="136128"/>
                </a:cubicBezTo>
                <a:lnTo>
                  <a:pt x="1117179" y="133061"/>
                </a:lnTo>
                <a:lnTo>
                  <a:pt x="1117179" y="1234"/>
                </a:lnTo>
                <a:close/>
              </a:path>
            </a:pathLst>
          </a:custGeom>
          <a:gradFill>
            <a:gsLst>
              <a:gs pos="32000">
                <a:schemeClr val="accent1">
                  <a:lumMod val="75000"/>
                </a:schemeClr>
              </a:gs>
              <a:gs pos="100000">
                <a:schemeClr val="accent1">
                  <a:lumMod val="20000"/>
                  <a:lumOff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74">
            <a:extLst>
              <a:ext uri="{FF2B5EF4-FFF2-40B4-BE49-F238E27FC236}">
                <a16:creationId xmlns:a16="http://schemas.microsoft.com/office/drawing/2014/main" id="{04DC0438-0E0D-CD1B-F561-9D44AB106956}"/>
              </a:ext>
            </a:extLst>
          </p:cNvPr>
          <p:cNvSpPr/>
          <p:nvPr/>
        </p:nvSpPr>
        <p:spPr>
          <a:xfrm>
            <a:off x="7057945" y="918945"/>
            <a:ext cx="4013833" cy="3835040"/>
          </a:xfrm>
          <a:prstGeom prst="ellipse">
            <a:avLst/>
          </a:prstGeom>
          <a:gradFill flip="none" rotWithShape="1">
            <a:gsLst>
              <a:gs pos="0">
                <a:schemeClr val="accent1">
                  <a:lumMod val="5000"/>
                  <a:lumOff val="95000"/>
                </a:schemeClr>
              </a:gs>
              <a:gs pos="100000">
                <a:schemeClr val="bg1">
                  <a:lumMod val="50000"/>
                </a:schemeClr>
              </a:gs>
            </a:gsLst>
            <a:lin ang="2700000" scaled="1"/>
            <a:tileRect/>
          </a:gradFill>
          <a:ln>
            <a:noFill/>
          </a:ln>
          <a:effectLst>
            <a:outerShdw blurRad="139700" dist="165100" dir="2700000" sx="104000" sy="104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lumOff val="5000"/>
                  </a:schemeClr>
                </a:solidFill>
              </a:rPr>
              <a:t>GLPI permet aux entreprises de suivre les équipements informatiques, de gérer les stocks de pièces de rechange, de surveiller les performances des équipements et de résoudre les problèmes techniques de manière efficace.</a:t>
            </a:r>
            <a:endParaRPr lang="fr-FR" sz="1850" dirty="0">
              <a:solidFill>
                <a:schemeClr val="bg1">
                  <a:lumMod val="95000"/>
                  <a:lumOff val="5000"/>
                </a:schemeClr>
              </a:solidFill>
            </a:endParaRPr>
          </a:p>
        </p:txBody>
      </p:sp>
      <p:sp>
        <p:nvSpPr>
          <p:cNvPr id="8" name="Freeform 76">
            <a:extLst>
              <a:ext uri="{FF2B5EF4-FFF2-40B4-BE49-F238E27FC236}">
                <a16:creationId xmlns:a16="http://schemas.microsoft.com/office/drawing/2014/main" id="{399EE564-D14B-B192-192A-CC923A1E46FE}"/>
              </a:ext>
            </a:extLst>
          </p:cNvPr>
          <p:cNvSpPr/>
          <p:nvPr/>
        </p:nvSpPr>
        <p:spPr>
          <a:xfrm>
            <a:off x="6867520" y="381705"/>
            <a:ext cx="4693281" cy="2244875"/>
          </a:xfrm>
          <a:custGeom>
            <a:avLst/>
            <a:gdLst>
              <a:gd name="connsiteX0" fmla="*/ 6312 w 2427219"/>
              <a:gd name="connsiteY0" fmla="*/ 1071809 h 1276322"/>
              <a:gd name="connsiteX1" fmla="*/ 0 w 2427219"/>
              <a:gd name="connsiteY1" fmla="*/ 1096357 h 1276322"/>
              <a:gd name="connsiteX2" fmla="*/ 902 w 2427219"/>
              <a:gd name="connsiteY2" fmla="*/ 1090443 h 1276322"/>
              <a:gd name="connsiteX3" fmla="*/ 36202 w 2427219"/>
              <a:gd name="connsiteY3" fmla="*/ 968853 h 1276322"/>
              <a:gd name="connsiteX4" fmla="*/ 6312 w 2427219"/>
              <a:gd name="connsiteY4" fmla="*/ 1071809 h 1276322"/>
              <a:gd name="connsiteX5" fmla="*/ 26679 w 2427219"/>
              <a:gd name="connsiteY5" fmla="*/ 992597 h 1276322"/>
              <a:gd name="connsiteX6" fmla="*/ 1141619 w 2427219"/>
              <a:gd name="connsiteY6" fmla="*/ 0 h 1276322"/>
              <a:gd name="connsiteX7" fmla="*/ 2421072 w 2427219"/>
              <a:gd name="connsiteY7" fmla="*/ 1154597 h 1276322"/>
              <a:gd name="connsiteX8" fmla="*/ 2427219 w 2427219"/>
              <a:gd name="connsiteY8" fmla="*/ 1276322 h 1276322"/>
              <a:gd name="connsiteX9" fmla="*/ 2225339 w 2427219"/>
              <a:gd name="connsiteY9" fmla="*/ 1276322 h 1276322"/>
              <a:gd name="connsiteX10" fmla="*/ 2220278 w 2427219"/>
              <a:gd name="connsiteY10" fmla="*/ 1176104 h 1276322"/>
              <a:gd name="connsiteX11" fmla="*/ 1150081 w 2427219"/>
              <a:gd name="connsiteY11" fmla="*/ 210342 h 1276322"/>
              <a:gd name="connsiteX12" fmla="*/ 1117179 w 2427219"/>
              <a:gd name="connsiteY12" fmla="*/ 212003 h 1276322"/>
              <a:gd name="connsiteX13" fmla="*/ 1117179 w 2427219"/>
              <a:gd name="connsiteY13" fmla="*/ 208982 h 1276322"/>
              <a:gd name="connsiteX14" fmla="*/ 1093427 w 2427219"/>
              <a:gd name="connsiteY14" fmla="*/ 207783 h 1276322"/>
              <a:gd name="connsiteX15" fmla="*/ 92561 w 2427219"/>
              <a:gd name="connsiteY15" fmla="*/ 828331 h 1276322"/>
              <a:gd name="connsiteX16" fmla="*/ 36202 w 2427219"/>
              <a:gd name="connsiteY16" fmla="*/ 968853 h 1276322"/>
              <a:gd name="connsiteX17" fmla="*/ 54599 w 2427219"/>
              <a:gd name="connsiteY17" fmla="*/ 905484 h 1276322"/>
              <a:gd name="connsiteX18" fmla="*/ 1056432 w 2427219"/>
              <a:gd name="connsiteY18" fmla="*/ 136128 h 1276322"/>
              <a:gd name="connsiteX19" fmla="*/ 1117179 w 2427219"/>
              <a:gd name="connsiteY19" fmla="*/ 133061 h 1276322"/>
              <a:gd name="connsiteX20" fmla="*/ 1117179 w 2427219"/>
              <a:gd name="connsiteY20" fmla="*/ 1234 h 127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7219" h="1276322">
                <a:moveTo>
                  <a:pt x="6312" y="1071809"/>
                </a:moveTo>
                <a:lnTo>
                  <a:pt x="0" y="1096357"/>
                </a:lnTo>
                <a:lnTo>
                  <a:pt x="902" y="1090443"/>
                </a:lnTo>
                <a:close/>
                <a:moveTo>
                  <a:pt x="36202" y="968853"/>
                </a:moveTo>
                <a:lnTo>
                  <a:pt x="6312" y="1071809"/>
                </a:lnTo>
                <a:lnTo>
                  <a:pt x="26679" y="992597"/>
                </a:lnTo>
                <a:close/>
                <a:moveTo>
                  <a:pt x="1141619" y="0"/>
                </a:moveTo>
                <a:cubicBezTo>
                  <a:pt x="1807516" y="0"/>
                  <a:pt x="2355212" y="506077"/>
                  <a:pt x="2421072" y="1154597"/>
                </a:cubicBezTo>
                <a:lnTo>
                  <a:pt x="2427219" y="1276322"/>
                </a:lnTo>
                <a:lnTo>
                  <a:pt x="2225339" y="1276322"/>
                </a:lnTo>
                <a:lnTo>
                  <a:pt x="2220278" y="1176104"/>
                </a:lnTo>
                <a:cubicBezTo>
                  <a:pt x="2165189" y="633650"/>
                  <a:pt x="1707070" y="210342"/>
                  <a:pt x="1150081" y="210342"/>
                </a:cubicBezTo>
                <a:lnTo>
                  <a:pt x="1117179" y="212003"/>
                </a:lnTo>
                <a:lnTo>
                  <a:pt x="1117179" y="208982"/>
                </a:lnTo>
                <a:lnTo>
                  <a:pt x="1093427" y="207783"/>
                </a:lnTo>
                <a:cubicBezTo>
                  <a:pt x="654862" y="207783"/>
                  <a:pt x="275331" y="460540"/>
                  <a:pt x="92561" y="828331"/>
                </a:cubicBezTo>
                <a:lnTo>
                  <a:pt x="36202" y="968853"/>
                </a:lnTo>
                <a:lnTo>
                  <a:pt x="54599" y="905484"/>
                </a:lnTo>
                <a:cubicBezTo>
                  <a:pt x="213037" y="488739"/>
                  <a:pt x="596424" y="182844"/>
                  <a:pt x="1056432" y="136128"/>
                </a:cubicBezTo>
                <a:lnTo>
                  <a:pt x="1117179" y="133061"/>
                </a:lnTo>
                <a:lnTo>
                  <a:pt x="1117179" y="1234"/>
                </a:lnTo>
                <a:close/>
              </a:path>
            </a:pathLst>
          </a:custGeom>
          <a:gradFill>
            <a:gsLst>
              <a:gs pos="32000">
                <a:schemeClr val="accent1">
                  <a:lumMod val="75000"/>
                </a:schemeClr>
              </a:gs>
              <a:gs pos="100000">
                <a:schemeClr val="accent1">
                  <a:lumMod val="20000"/>
                  <a:lumOff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0">
            <a:extLst>
              <a:ext uri="{FF2B5EF4-FFF2-40B4-BE49-F238E27FC236}">
                <a16:creationId xmlns:a16="http://schemas.microsoft.com/office/drawing/2014/main" id="{695E2AA4-6F65-C3EA-6886-912455280ABB}"/>
              </a:ext>
            </a:extLst>
          </p:cNvPr>
          <p:cNvSpPr/>
          <p:nvPr/>
        </p:nvSpPr>
        <p:spPr>
          <a:xfrm rot="10800000">
            <a:off x="6585024" y="3251237"/>
            <a:ext cx="4728410" cy="2141912"/>
          </a:xfrm>
          <a:custGeom>
            <a:avLst/>
            <a:gdLst>
              <a:gd name="connsiteX0" fmla="*/ 6312 w 2427219"/>
              <a:gd name="connsiteY0" fmla="*/ 1071809 h 1276322"/>
              <a:gd name="connsiteX1" fmla="*/ 0 w 2427219"/>
              <a:gd name="connsiteY1" fmla="*/ 1096357 h 1276322"/>
              <a:gd name="connsiteX2" fmla="*/ 902 w 2427219"/>
              <a:gd name="connsiteY2" fmla="*/ 1090443 h 1276322"/>
              <a:gd name="connsiteX3" fmla="*/ 36202 w 2427219"/>
              <a:gd name="connsiteY3" fmla="*/ 968853 h 1276322"/>
              <a:gd name="connsiteX4" fmla="*/ 6312 w 2427219"/>
              <a:gd name="connsiteY4" fmla="*/ 1071809 h 1276322"/>
              <a:gd name="connsiteX5" fmla="*/ 26679 w 2427219"/>
              <a:gd name="connsiteY5" fmla="*/ 992597 h 1276322"/>
              <a:gd name="connsiteX6" fmla="*/ 1141619 w 2427219"/>
              <a:gd name="connsiteY6" fmla="*/ 0 h 1276322"/>
              <a:gd name="connsiteX7" fmla="*/ 2421072 w 2427219"/>
              <a:gd name="connsiteY7" fmla="*/ 1154597 h 1276322"/>
              <a:gd name="connsiteX8" fmla="*/ 2427219 w 2427219"/>
              <a:gd name="connsiteY8" fmla="*/ 1276322 h 1276322"/>
              <a:gd name="connsiteX9" fmla="*/ 2225339 w 2427219"/>
              <a:gd name="connsiteY9" fmla="*/ 1276322 h 1276322"/>
              <a:gd name="connsiteX10" fmla="*/ 2220278 w 2427219"/>
              <a:gd name="connsiteY10" fmla="*/ 1176104 h 1276322"/>
              <a:gd name="connsiteX11" fmla="*/ 1150081 w 2427219"/>
              <a:gd name="connsiteY11" fmla="*/ 210342 h 1276322"/>
              <a:gd name="connsiteX12" fmla="*/ 1117179 w 2427219"/>
              <a:gd name="connsiteY12" fmla="*/ 212003 h 1276322"/>
              <a:gd name="connsiteX13" fmla="*/ 1117179 w 2427219"/>
              <a:gd name="connsiteY13" fmla="*/ 208982 h 1276322"/>
              <a:gd name="connsiteX14" fmla="*/ 1093427 w 2427219"/>
              <a:gd name="connsiteY14" fmla="*/ 207783 h 1276322"/>
              <a:gd name="connsiteX15" fmla="*/ 92561 w 2427219"/>
              <a:gd name="connsiteY15" fmla="*/ 828331 h 1276322"/>
              <a:gd name="connsiteX16" fmla="*/ 36202 w 2427219"/>
              <a:gd name="connsiteY16" fmla="*/ 968853 h 1276322"/>
              <a:gd name="connsiteX17" fmla="*/ 54599 w 2427219"/>
              <a:gd name="connsiteY17" fmla="*/ 905484 h 1276322"/>
              <a:gd name="connsiteX18" fmla="*/ 1056432 w 2427219"/>
              <a:gd name="connsiteY18" fmla="*/ 136128 h 1276322"/>
              <a:gd name="connsiteX19" fmla="*/ 1117179 w 2427219"/>
              <a:gd name="connsiteY19" fmla="*/ 133061 h 1276322"/>
              <a:gd name="connsiteX20" fmla="*/ 1117179 w 2427219"/>
              <a:gd name="connsiteY20" fmla="*/ 1234 h 127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7219" h="1276322">
                <a:moveTo>
                  <a:pt x="6312" y="1071809"/>
                </a:moveTo>
                <a:lnTo>
                  <a:pt x="0" y="1096357"/>
                </a:lnTo>
                <a:lnTo>
                  <a:pt x="902" y="1090443"/>
                </a:lnTo>
                <a:close/>
                <a:moveTo>
                  <a:pt x="36202" y="968853"/>
                </a:moveTo>
                <a:lnTo>
                  <a:pt x="6312" y="1071809"/>
                </a:lnTo>
                <a:lnTo>
                  <a:pt x="26679" y="992597"/>
                </a:lnTo>
                <a:close/>
                <a:moveTo>
                  <a:pt x="1141619" y="0"/>
                </a:moveTo>
                <a:cubicBezTo>
                  <a:pt x="1807516" y="0"/>
                  <a:pt x="2355212" y="506077"/>
                  <a:pt x="2421072" y="1154597"/>
                </a:cubicBezTo>
                <a:lnTo>
                  <a:pt x="2427219" y="1276322"/>
                </a:lnTo>
                <a:lnTo>
                  <a:pt x="2225339" y="1276322"/>
                </a:lnTo>
                <a:lnTo>
                  <a:pt x="2220278" y="1176104"/>
                </a:lnTo>
                <a:cubicBezTo>
                  <a:pt x="2165189" y="633650"/>
                  <a:pt x="1707070" y="210342"/>
                  <a:pt x="1150081" y="210342"/>
                </a:cubicBezTo>
                <a:lnTo>
                  <a:pt x="1117179" y="212003"/>
                </a:lnTo>
                <a:lnTo>
                  <a:pt x="1117179" y="208982"/>
                </a:lnTo>
                <a:lnTo>
                  <a:pt x="1093427" y="207783"/>
                </a:lnTo>
                <a:cubicBezTo>
                  <a:pt x="654862" y="207783"/>
                  <a:pt x="275331" y="460540"/>
                  <a:pt x="92561" y="828331"/>
                </a:cubicBezTo>
                <a:lnTo>
                  <a:pt x="36202" y="968853"/>
                </a:lnTo>
                <a:lnTo>
                  <a:pt x="54599" y="905484"/>
                </a:lnTo>
                <a:cubicBezTo>
                  <a:pt x="213037" y="488739"/>
                  <a:pt x="596424" y="182844"/>
                  <a:pt x="1056432" y="136128"/>
                </a:cubicBezTo>
                <a:lnTo>
                  <a:pt x="1117179" y="133061"/>
                </a:lnTo>
                <a:lnTo>
                  <a:pt x="1117179" y="1234"/>
                </a:lnTo>
                <a:close/>
              </a:path>
            </a:pathLst>
          </a:custGeom>
          <a:gradFill>
            <a:gsLst>
              <a:gs pos="32000">
                <a:schemeClr val="accent1">
                  <a:lumMod val="75000"/>
                </a:schemeClr>
              </a:gs>
              <a:gs pos="100000">
                <a:schemeClr val="accent1">
                  <a:lumMod val="20000"/>
                  <a:lumOff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689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fltVal val="0"/>
                                          </p:val>
                                        </p:tav>
                                        <p:tav tm="100000">
                                          <p:val>
                                            <p:strVal val="#ppt_w"/>
                                          </p:val>
                                        </p:tav>
                                      </p:tavLst>
                                    </p:anim>
                                    <p:anim calcmode="lin" valueType="num">
                                      <p:cBhvr>
                                        <p:cTn id="38" dur="1000" fill="hold"/>
                                        <p:tgtEl>
                                          <p:spTgt spid="9"/>
                                        </p:tgtEl>
                                        <p:attrNameLst>
                                          <p:attrName>ppt_h</p:attrName>
                                        </p:attrNameLst>
                                      </p:cBhvr>
                                      <p:tavLst>
                                        <p:tav tm="0">
                                          <p:val>
                                            <p:fltVal val="0"/>
                                          </p:val>
                                        </p:tav>
                                        <p:tav tm="100000">
                                          <p:val>
                                            <p:strVal val="#ppt_h"/>
                                          </p:val>
                                        </p:tav>
                                      </p:tavLst>
                                    </p:anim>
                                    <p:anim calcmode="lin" valueType="num">
                                      <p:cBhvr>
                                        <p:cTn id="39" dur="1000" fill="hold"/>
                                        <p:tgtEl>
                                          <p:spTgt spid="9"/>
                                        </p:tgtEl>
                                        <p:attrNameLst>
                                          <p:attrName>style.rotation</p:attrName>
                                        </p:attrNameLst>
                                      </p:cBhvr>
                                      <p:tavLst>
                                        <p:tav tm="0">
                                          <p:val>
                                            <p:fltVal val="90"/>
                                          </p:val>
                                        </p:tav>
                                        <p:tav tm="100000">
                                          <p:val>
                                            <p:fltVal val="0"/>
                                          </p:val>
                                        </p:tav>
                                      </p:tavLst>
                                    </p:anim>
                                    <p:animEffect transition="in" filter="fade">
                                      <p:cBhvr>
                                        <p:cTn id="4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65">
            <a:extLst>
              <a:ext uri="{FF2B5EF4-FFF2-40B4-BE49-F238E27FC236}">
                <a16:creationId xmlns:a16="http://schemas.microsoft.com/office/drawing/2014/main" id="{CBF7E577-9156-32CA-1EB2-ADAF8FF25331}"/>
              </a:ext>
            </a:extLst>
          </p:cNvPr>
          <p:cNvSpPr/>
          <p:nvPr/>
        </p:nvSpPr>
        <p:spPr>
          <a:xfrm rot="2666803">
            <a:off x="3986147" y="1731836"/>
            <a:ext cx="4000969" cy="3976819"/>
          </a:xfrm>
          <a:prstGeom prst="roundRect">
            <a:avLst>
              <a:gd name="adj" fmla="val 25358"/>
            </a:avLst>
          </a:prstGeom>
          <a:solidFill>
            <a:schemeClr val="tx2">
              <a:lumMod val="60000"/>
              <a:lumOff val="40000"/>
            </a:schemeClr>
          </a:solidFill>
          <a:ln>
            <a:gradFill>
              <a:gsLst>
                <a:gs pos="0">
                  <a:schemeClr val="bg1"/>
                </a:gs>
                <a:gs pos="84000">
                  <a:schemeClr val="bg1">
                    <a:lumMod val="6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166">
            <a:extLst>
              <a:ext uri="{FF2B5EF4-FFF2-40B4-BE49-F238E27FC236}">
                <a16:creationId xmlns:a16="http://schemas.microsoft.com/office/drawing/2014/main" id="{BF4C52C9-1A2D-1528-1250-8DDBA51B3CE1}"/>
              </a:ext>
            </a:extLst>
          </p:cNvPr>
          <p:cNvSpPr/>
          <p:nvPr/>
        </p:nvSpPr>
        <p:spPr>
          <a:xfrm>
            <a:off x="4524340" y="5085398"/>
            <a:ext cx="1255101" cy="1023517"/>
          </a:xfrm>
          <a:custGeom>
            <a:avLst/>
            <a:gdLst>
              <a:gd name="connsiteX0" fmla="*/ 1507511 w 1856383"/>
              <a:gd name="connsiteY0" fmla="*/ 18213 h 2388290"/>
              <a:gd name="connsiteX1" fmla="*/ 1834083 w 1856383"/>
              <a:gd name="connsiteY1" fmla="*/ 41963 h 2388290"/>
              <a:gd name="connsiteX2" fmla="*/ 955309 w 1856383"/>
              <a:gd name="connsiteY2" fmla="*/ 386348 h 2388290"/>
              <a:gd name="connsiteX3" fmla="*/ 64659 w 1856383"/>
              <a:gd name="connsiteY3" fmla="*/ 594166 h 2388290"/>
              <a:gd name="connsiteX4" fmla="*/ 118098 w 1856383"/>
              <a:gd name="connsiteY4" fmla="*/ 1668883 h 2388290"/>
              <a:gd name="connsiteX5" fmla="*/ 509984 w 1856383"/>
              <a:gd name="connsiteY5" fmla="*/ 2363589 h 2388290"/>
              <a:gd name="connsiteX6" fmla="*/ 1050311 w 1856383"/>
              <a:gd name="connsiteY6" fmla="*/ 2244836 h 2388290"/>
              <a:gd name="connsiteX7" fmla="*/ 1050311 w 1856383"/>
              <a:gd name="connsiteY7" fmla="*/ 2244836 h 2388290"/>
              <a:gd name="connsiteX0" fmla="*/ 1834083 w 1834083"/>
              <a:gd name="connsiteY0" fmla="*/ 0 h 2346327"/>
              <a:gd name="connsiteX1" fmla="*/ 955309 w 1834083"/>
              <a:gd name="connsiteY1" fmla="*/ 344385 h 2346327"/>
              <a:gd name="connsiteX2" fmla="*/ 64659 w 1834083"/>
              <a:gd name="connsiteY2" fmla="*/ 552203 h 2346327"/>
              <a:gd name="connsiteX3" fmla="*/ 118098 w 1834083"/>
              <a:gd name="connsiteY3" fmla="*/ 1626920 h 2346327"/>
              <a:gd name="connsiteX4" fmla="*/ 509984 w 1834083"/>
              <a:gd name="connsiteY4" fmla="*/ 2321626 h 2346327"/>
              <a:gd name="connsiteX5" fmla="*/ 1050311 w 1834083"/>
              <a:gd name="connsiteY5" fmla="*/ 2202873 h 2346327"/>
              <a:gd name="connsiteX6" fmla="*/ 1050311 w 1834083"/>
              <a:gd name="connsiteY6" fmla="*/ 2202873 h 2346327"/>
              <a:gd name="connsiteX0" fmla="*/ 955309 w 1050311"/>
              <a:gd name="connsiteY0" fmla="*/ 0 h 2001942"/>
              <a:gd name="connsiteX1" fmla="*/ 64659 w 1050311"/>
              <a:gd name="connsiteY1" fmla="*/ 207818 h 2001942"/>
              <a:gd name="connsiteX2" fmla="*/ 118098 w 1050311"/>
              <a:gd name="connsiteY2" fmla="*/ 1282535 h 2001942"/>
              <a:gd name="connsiteX3" fmla="*/ 509984 w 1050311"/>
              <a:gd name="connsiteY3" fmla="*/ 1977241 h 2001942"/>
              <a:gd name="connsiteX4" fmla="*/ 1050311 w 1050311"/>
              <a:gd name="connsiteY4" fmla="*/ 1858488 h 2001942"/>
              <a:gd name="connsiteX5" fmla="*/ 1050311 w 1050311"/>
              <a:gd name="connsiteY5" fmla="*/ 1858488 h 2001942"/>
              <a:gd name="connsiteX0" fmla="*/ 64659 w 1050311"/>
              <a:gd name="connsiteY0" fmla="*/ 0 h 1794124"/>
              <a:gd name="connsiteX1" fmla="*/ 118098 w 1050311"/>
              <a:gd name="connsiteY1" fmla="*/ 1074717 h 1794124"/>
              <a:gd name="connsiteX2" fmla="*/ 509984 w 1050311"/>
              <a:gd name="connsiteY2" fmla="*/ 1769423 h 1794124"/>
              <a:gd name="connsiteX3" fmla="*/ 1050311 w 1050311"/>
              <a:gd name="connsiteY3" fmla="*/ 1650670 h 1794124"/>
              <a:gd name="connsiteX4" fmla="*/ 1050311 w 1050311"/>
              <a:gd name="connsiteY4" fmla="*/ 1650670 h 1794124"/>
              <a:gd name="connsiteX0" fmla="*/ 0 w 932213"/>
              <a:gd name="connsiteY0" fmla="*/ 0 h 719407"/>
              <a:gd name="connsiteX1" fmla="*/ 391886 w 932213"/>
              <a:gd name="connsiteY1" fmla="*/ 694706 h 719407"/>
              <a:gd name="connsiteX2" fmla="*/ 932213 w 932213"/>
              <a:gd name="connsiteY2" fmla="*/ 575953 h 719407"/>
              <a:gd name="connsiteX3" fmla="*/ 932213 w 932213"/>
              <a:gd name="connsiteY3" fmla="*/ 575953 h 719407"/>
              <a:gd name="connsiteX0" fmla="*/ 0 w 896587"/>
              <a:gd name="connsiteY0" fmla="*/ 0 h 574795"/>
              <a:gd name="connsiteX1" fmla="*/ 356260 w 896587"/>
              <a:gd name="connsiteY1" fmla="*/ 558140 h 574795"/>
              <a:gd name="connsiteX2" fmla="*/ 896587 w 896587"/>
              <a:gd name="connsiteY2" fmla="*/ 439387 h 574795"/>
              <a:gd name="connsiteX3" fmla="*/ 896587 w 896587"/>
              <a:gd name="connsiteY3" fmla="*/ 439387 h 574795"/>
              <a:gd name="connsiteX0" fmla="*/ 0 w 896587"/>
              <a:gd name="connsiteY0" fmla="*/ 0 h 590898"/>
              <a:gd name="connsiteX1" fmla="*/ 356260 w 896587"/>
              <a:gd name="connsiteY1" fmla="*/ 558140 h 590898"/>
              <a:gd name="connsiteX2" fmla="*/ 720223 w 896587"/>
              <a:gd name="connsiteY2" fmla="*/ 516062 h 590898"/>
              <a:gd name="connsiteX3" fmla="*/ 896587 w 896587"/>
              <a:gd name="connsiteY3" fmla="*/ 439387 h 590898"/>
              <a:gd name="connsiteX4" fmla="*/ 896587 w 896587"/>
              <a:gd name="connsiteY4" fmla="*/ 439387 h 590898"/>
              <a:gd name="connsiteX0" fmla="*/ 0 w 896587"/>
              <a:gd name="connsiteY0" fmla="*/ 0 h 590898"/>
              <a:gd name="connsiteX1" fmla="*/ 356260 w 896587"/>
              <a:gd name="connsiteY1" fmla="*/ 558140 h 590898"/>
              <a:gd name="connsiteX2" fmla="*/ 720223 w 896587"/>
              <a:gd name="connsiteY2" fmla="*/ 516062 h 590898"/>
              <a:gd name="connsiteX3" fmla="*/ 896587 w 896587"/>
              <a:gd name="connsiteY3" fmla="*/ 439387 h 590898"/>
              <a:gd name="connsiteX0" fmla="*/ 0 w 720223"/>
              <a:gd name="connsiteY0" fmla="*/ 0 h 590898"/>
              <a:gd name="connsiteX1" fmla="*/ 356260 w 720223"/>
              <a:gd name="connsiteY1" fmla="*/ 558140 h 590898"/>
              <a:gd name="connsiteX2" fmla="*/ 720223 w 720223"/>
              <a:gd name="connsiteY2" fmla="*/ 516062 h 590898"/>
            </a:gdLst>
            <a:ahLst/>
            <a:cxnLst>
              <a:cxn ang="0">
                <a:pos x="connsiteX0" y="connsiteY0"/>
              </a:cxn>
              <a:cxn ang="0">
                <a:pos x="connsiteX1" y="connsiteY1"/>
              </a:cxn>
              <a:cxn ang="0">
                <a:pos x="connsiteX2" y="connsiteY2"/>
              </a:cxn>
            </a:cxnLst>
            <a:rect l="l" t="t" r="r" b="b"/>
            <a:pathLst>
              <a:path w="720223" h="590898">
                <a:moveTo>
                  <a:pt x="0" y="0"/>
                </a:moveTo>
                <a:cubicBezTo>
                  <a:pt x="74221" y="294904"/>
                  <a:pt x="206829" y="484909"/>
                  <a:pt x="356260" y="558140"/>
                </a:cubicBezTo>
                <a:cubicBezTo>
                  <a:pt x="476297" y="644150"/>
                  <a:pt x="630168" y="535854"/>
                  <a:pt x="720223" y="516062"/>
                </a:cubicBezTo>
              </a:path>
            </a:pathLst>
          </a:custGeom>
          <a:noFill/>
          <a:ln w="38100" cap="rnd">
            <a:gradFill>
              <a:gsLst>
                <a:gs pos="0">
                  <a:srgbClr val="01D4A2"/>
                </a:gs>
                <a:gs pos="100000">
                  <a:srgbClr val="147FCD"/>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167">
            <a:extLst>
              <a:ext uri="{FF2B5EF4-FFF2-40B4-BE49-F238E27FC236}">
                <a16:creationId xmlns:a16="http://schemas.microsoft.com/office/drawing/2014/main" id="{FF1546B0-87CE-8631-0B72-734D47D2B710}"/>
              </a:ext>
            </a:extLst>
          </p:cNvPr>
          <p:cNvSpPr/>
          <p:nvPr/>
        </p:nvSpPr>
        <p:spPr>
          <a:xfrm>
            <a:off x="3916727" y="1649016"/>
            <a:ext cx="3228756" cy="1282567"/>
          </a:xfrm>
          <a:custGeom>
            <a:avLst/>
            <a:gdLst>
              <a:gd name="connsiteX0" fmla="*/ 1507511 w 1856383"/>
              <a:gd name="connsiteY0" fmla="*/ 18213 h 2388290"/>
              <a:gd name="connsiteX1" fmla="*/ 1834083 w 1856383"/>
              <a:gd name="connsiteY1" fmla="*/ 41963 h 2388290"/>
              <a:gd name="connsiteX2" fmla="*/ 955309 w 1856383"/>
              <a:gd name="connsiteY2" fmla="*/ 386348 h 2388290"/>
              <a:gd name="connsiteX3" fmla="*/ 64659 w 1856383"/>
              <a:gd name="connsiteY3" fmla="*/ 594166 h 2388290"/>
              <a:gd name="connsiteX4" fmla="*/ 118098 w 1856383"/>
              <a:gd name="connsiteY4" fmla="*/ 1668883 h 2388290"/>
              <a:gd name="connsiteX5" fmla="*/ 509984 w 1856383"/>
              <a:gd name="connsiteY5" fmla="*/ 2363589 h 2388290"/>
              <a:gd name="connsiteX6" fmla="*/ 1050311 w 1856383"/>
              <a:gd name="connsiteY6" fmla="*/ 2244836 h 2388290"/>
              <a:gd name="connsiteX7" fmla="*/ 1050311 w 1856383"/>
              <a:gd name="connsiteY7" fmla="*/ 2244836 h 2388290"/>
              <a:gd name="connsiteX0" fmla="*/ 1632202 w 1880035"/>
              <a:gd name="connsiteY0" fmla="*/ 9292 h 2409058"/>
              <a:gd name="connsiteX1" fmla="*/ 1834083 w 1880035"/>
              <a:gd name="connsiteY1" fmla="*/ 62731 h 2409058"/>
              <a:gd name="connsiteX2" fmla="*/ 955309 w 1880035"/>
              <a:gd name="connsiteY2" fmla="*/ 407116 h 2409058"/>
              <a:gd name="connsiteX3" fmla="*/ 64659 w 1880035"/>
              <a:gd name="connsiteY3" fmla="*/ 614934 h 2409058"/>
              <a:gd name="connsiteX4" fmla="*/ 118098 w 1880035"/>
              <a:gd name="connsiteY4" fmla="*/ 1689651 h 2409058"/>
              <a:gd name="connsiteX5" fmla="*/ 509984 w 1880035"/>
              <a:gd name="connsiteY5" fmla="*/ 2384357 h 2409058"/>
              <a:gd name="connsiteX6" fmla="*/ 1050311 w 1880035"/>
              <a:gd name="connsiteY6" fmla="*/ 2265604 h 2409058"/>
              <a:gd name="connsiteX7" fmla="*/ 1050311 w 1880035"/>
              <a:gd name="connsiteY7" fmla="*/ 2265604 h 2409058"/>
              <a:gd name="connsiteX0" fmla="*/ 1661891 w 1888487"/>
              <a:gd name="connsiteY0" fmla="*/ 8225 h 2413928"/>
              <a:gd name="connsiteX1" fmla="*/ 1834083 w 1888487"/>
              <a:gd name="connsiteY1" fmla="*/ 67601 h 2413928"/>
              <a:gd name="connsiteX2" fmla="*/ 955309 w 1888487"/>
              <a:gd name="connsiteY2" fmla="*/ 411986 h 2413928"/>
              <a:gd name="connsiteX3" fmla="*/ 64659 w 1888487"/>
              <a:gd name="connsiteY3" fmla="*/ 619804 h 2413928"/>
              <a:gd name="connsiteX4" fmla="*/ 118098 w 1888487"/>
              <a:gd name="connsiteY4" fmla="*/ 1694521 h 2413928"/>
              <a:gd name="connsiteX5" fmla="*/ 509984 w 1888487"/>
              <a:gd name="connsiteY5" fmla="*/ 2389227 h 2413928"/>
              <a:gd name="connsiteX6" fmla="*/ 1050311 w 1888487"/>
              <a:gd name="connsiteY6" fmla="*/ 2270474 h 2413928"/>
              <a:gd name="connsiteX7" fmla="*/ 1050311 w 1888487"/>
              <a:gd name="connsiteY7" fmla="*/ 2270474 h 2413928"/>
              <a:gd name="connsiteX0" fmla="*/ 1607295 w 1833891"/>
              <a:gd name="connsiteY0" fmla="*/ 8225 h 2413928"/>
              <a:gd name="connsiteX1" fmla="*/ 1779487 w 1833891"/>
              <a:gd name="connsiteY1" fmla="*/ 67601 h 2413928"/>
              <a:gd name="connsiteX2" fmla="*/ 900713 w 1833891"/>
              <a:gd name="connsiteY2" fmla="*/ 411986 h 2413928"/>
              <a:gd name="connsiteX3" fmla="*/ 10063 w 1833891"/>
              <a:gd name="connsiteY3" fmla="*/ 619804 h 2413928"/>
              <a:gd name="connsiteX4" fmla="*/ 455388 w 1833891"/>
              <a:gd name="connsiteY4" fmla="*/ 2389227 h 2413928"/>
              <a:gd name="connsiteX5" fmla="*/ 995715 w 1833891"/>
              <a:gd name="connsiteY5" fmla="*/ 2270474 h 2413928"/>
              <a:gd name="connsiteX6" fmla="*/ 995715 w 1833891"/>
              <a:gd name="connsiteY6" fmla="*/ 2270474 h 2413928"/>
              <a:gd name="connsiteX0" fmla="*/ 1607295 w 1833891"/>
              <a:gd name="connsiteY0" fmla="*/ 8225 h 2413928"/>
              <a:gd name="connsiteX1" fmla="*/ 1779487 w 1833891"/>
              <a:gd name="connsiteY1" fmla="*/ 67601 h 2413928"/>
              <a:gd name="connsiteX2" fmla="*/ 900713 w 1833891"/>
              <a:gd name="connsiteY2" fmla="*/ 411986 h 2413928"/>
              <a:gd name="connsiteX3" fmla="*/ 10063 w 1833891"/>
              <a:gd name="connsiteY3" fmla="*/ 619804 h 2413928"/>
              <a:gd name="connsiteX4" fmla="*/ 455388 w 1833891"/>
              <a:gd name="connsiteY4" fmla="*/ 2389227 h 2413928"/>
              <a:gd name="connsiteX5" fmla="*/ 995715 w 1833891"/>
              <a:gd name="connsiteY5" fmla="*/ 2270474 h 2413928"/>
              <a:gd name="connsiteX0" fmla="*/ 1607295 w 1833891"/>
              <a:gd name="connsiteY0" fmla="*/ 8225 h 2389227"/>
              <a:gd name="connsiteX1" fmla="*/ 1779487 w 1833891"/>
              <a:gd name="connsiteY1" fmla="*/ 67601 h 2389227"/>
              <a:gd name="connsiteX2" fmla="*/ 900713 w 1833891"/>
              <a:gd name="connsiteY2" fmla="*/ 411986 h 2389227"/>
              <a:gd name="connsiteX3" fmla="*/ 10063 w 1833891"/>
              <a:gd name="connsiteY3" fmla="*/ 619804 h 2389227"/>
              <a:gd name="connsiteX4" fmla="*/ 455388 w 1833891"/>
              <a:gd name="connsiteY4" fmla="*/ 2389227 h 2389227"/>
              <a:gd name="connsiteX0" fmla="*/ 1645821 w 1872417"/>
              <a:gd name="connsiteY0" fmla="*/ 8225 h 1059191"/>
              <a:gd name="connsiteX1" fmla="*/ 1818013 w 1872417"/>
              <a:gd name="connsiteY1" fmla="*/ 67601 h 1059191"/>
              <a:gd name="connsiteX2" fmla="*/ 939239 w 1872417"/>
              <a:gd name="connsiteY2" fmla="*/ 411986 h 1059191"/>
              <a:gd name="connsiteX3" fmla="*/ 48589 w 1872417"/>
              <a:gd name="connsiteY3" fmla="*/ 619804 h 1059191"/>
              <a:gd name="connsiteX4" fmla="*/ 214843 w 1872417"/>
              <a:gd name="connsiteY4" fmla="*/ 1059191 h 1059191"/>
              <a:gd name="connsiteX0" fmla="*/ 1588271 w 1814867"/>
              <a:gd name="connsiteY0" fmla="*/ 8225 h 1059191"/>
              <a:gd name="connsiteX1" fmla="*/ 1760463 w 1814867"/>
              <a:gd name="connsiteY1" fmla="*/ 67601 h 1059191"/>
              <a:gd name="connsiteX2" fmla="*/ 881689 w 1814867"/>
              <a:gd name="connsiteY2" fmla="*/ 411986 h 1059191"/>
              <a:gd name="connsiteX3" fmla="*/ 68228 w 1814867"/>
              <a:gd name="connsiteY3" fmla="*/ 542615 h 1059191"/>
              <a:gd name="connsiteX4" fmla="*/ 157293 w 1814867"/>
              <a:gd name="connsiteY4" fmla="*/ 1059191 h 1059191"/>
              <a:gd name="connsiteX0" fmla="*/ 1614195 w 1840791"/>
              <a:gd name="connsiteY0" fmla="*/ 8225 h 1059191"/>
              <a:gd name="connsiteX1" fmla="*/ 1786387 w 1840791"/>
              <a:gd name="connsiteY1" fmla="*/ 67601 h 1059191"/>
              <a:gd name="connsiteX2" fmla="*/ 907613 w 1840791"/>
              <a:gd name="connsiteY2" fmla="*/ 411986 h 1059191"/>
              <a:gd name="connsiteX3" fmla="*/ 94152 w 1840791"/>
              <a:gd name="connsiteY3" fmla="*/ 542615 h 1059191"/>
              <a:gd name="connsiteX4" fmla="*/ 27056 w 1840791"/>
              <a:gd name="connsiteY4" fmla="*/ 734515 h 1059191"/>
              <a:gd name="connsiteX5" fmla="*/ 183217 w 1840791"/>
              <a:gd name="connsiteY5" fmla="*/ 1059191 h 1059191"/>
              <a:gd name="connsiteX0" fmla="*/ 1614195 w 1840791"/>
              <a:gd name="connsiteY0" fmla="*/ 8225 h 734515"/>
              <a:gd name="connsiteX1" fmla="*/ 1786387 w 1840791"/>
              <a:gd name="connsiteY1" fmla="*/ 67601 h 734515"/>
              <a:gd name="connsiteX2" fmla="*/ 907613 w 1840791"/>
              <a:gd name="connsiteY2" fmla="*/ 411986 h 734515"/>
              <a:gd name="connsiteX3" fmla="*/ 94152 w 1840791"/>
              <a:gd name="connsiteY3" fmla="*/ 542615 h 734515"/>
              <a:gd name="connsiteX4" fmla="*/ 27056 w 1840791"/>
              <a:gd name="connsiteY4" fmla="*/ 734515 h 734515"/>
              <a:gd name="connsiteX0" fmla="*/ 1637056 w 1863652"/>
              <a:gd name="connsiteY0" fmla="*/ 8225 h 740453"/>
              <a:gd name="connsiteX1" fmla="*/ 1809248 w 1863652"/>
              <a:gd name="connsiteY1" fmla="*/ 67601 h 740453"/>
              <a:gd name="connsiteX2" fmla="*/ 930474 w 1863652"/>
              <a:gd name="connsiteY2" fmla="*/ 411986 h 740453"/>
              <a:gd name="connsiteX3" fmla="*/ 117013 w 1863652"/>
              <a:gd name="connsiteY3" fmla="*/ 542615 h 740453"/>
              <a:gd name="connsiteX4" fmla="*/ 14291 w 1863652"/>
              <a:gd name="connsiteY4" fmla="*/ 740453 h 740453"/>
              <a:gd name="connsiteX0" fmla="*/ 1631517 w 1858113"/>
              <a:gd name="connsiteY0" fmla="*/ 8225 h 740453"/>
              <a:gd name="connsiteX1" fmla="*/ 1803709 w 1858113"/>
              <a:gd name="connsiteY1" fmla="*/ 67601 h 740453"/>
              <a:gd name="connsiteX2" fmla="*/ 924935 w 1858113"/>
              <a:gd name="connsiteY2" fmla="*/ 411986 h 740453"/>
              <a:gd name="connsiteX3" fmla="*/ 111474 w 1858113"/>
              <a:gd name="connsiteY3" fmla="*/ 542615 h 740453"/>
              <a:gd name="connsiteX4" fmla="*/ 8752 w 1858113"/>
              <a:gd name="connsiteY4" fmla="*/ 740453 h 740453"/>
              <a:gd name="connsiteX0" fmla="*/ 1626182 w 1852778"/>
              <a:gd name="connsiteY0" fmla="*/ 8225 h 740453"/>
              <a:gd name="connsiteX1" fmla="*/ 1798374 w 1852778"/>
              <a:gd name="connsiteY1" fmla="*/ 67601 h 740453"/>
              <a:gd name="connsiteX2" fmla="*/ 919600 w 1852778"/>
              <a:gd name="connsiteY2" fmla="*/ 411986 h 740453"/>
              <a:gd name="connsiteX3" fmla="*/ 106139 w 1852778"/>
              <a:gd name="connsiteY3" fmla="*/ 542615 h 740453"/>
              <a:gd name="connsiteX4" fmla="*/ 3417 w 1852778"/>
              <a:gd name="connsiteY4" fmla="*/ 740453 h 740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778" h="740453">
                <a:moveTo>
                  <a:pt x="1626182" y="8225"/>
                </a:moveTo>
                <a:cubicBezTo>
                  <a:pt x="1835485" y="-10578"/>
                  <a:pt x="1916138" y="308"/>
                  <a:pt x="1798374" y="67601"/>
                </a:cubicBezTo>
                <a:cubicBezTo>
                  <a:pt x="1680610" y="134894"/>
                  <a:pt x="1201639" y="332817"/>
                  <a:pt x="919600" y="411986"/>
                </a:cubicBezTo>
                <a:cubicBezTo>
                  <a:pt x="637561" y="491155"/>
                  <a:pt x="236611" y="462471"/>
                  <a:pt x="106139" y="542615"/>
                </a:cubicBezTo>
                <a:cubicBezTo>
                  <a:pt x="-24333" y="622759"/>
                  <a:pt x="1273" y="721032"/>
                  <a:pt x="3417" y="740453"/>
                </a:cubicBezTo>
              </a:path>
            </a:pathLst>
          </a:custGeom>
          <a:noFill/>
          <a:ln w="38100" cap="rnd">
            <a:gradFill>
              <a:gsLst>
                <a:gs pos="0">
                  <a:srgbClr val="01D4A2"/>
                </a:gs>
                <a:gs pos="100000">
                  <a:srgbClr val="147FCD"/>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Oval 168">
            <a:extLst>
              <a:ext uri="{FF2B5EF4-FFF2-40B4-BE49-F238E27FC236}">
                <a16:creationId xmlns:a16="http://schemas.microsoft.com/office/drawing/2014/main" id="{A7D27AB1-0470-A0C3-2AD0-D5011A2AC945}"/>
              </a:ext>
            </a:extLst>
          </p:cNvPr>
          <p:cNvSpPr/>
          <p:nvPr/>
        </p:nvSpPr>
        <p:spPr>
          <a:xfrm>
            <a:off x="4124983" y="1529772"/>
            <a:ext cx="1530290" cy="1521053"/>
          </a:xfrm>
          <a:prstGeom prst="ellipse">
            <a:avLst/>
          </a:prstGeom>
          <a:gradFill flip="none" rotWithShape="1">
            <a:gsLst>
              <a:gs pos="21000">
                <a:srgbClr val="147FCD"/>
              </a:gs>
              <a:gs pos="100000">
                <a:srgbClr val="01D4A2"/>
              </a:gs>
            </a:gsLst>
            <a:path path="circle">
              <a:fillToRect r="100000" b="100000"/>
            </a:path>
            <a:tileRect l="-100000" t="-100000"/>
          </a:gra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169">
            <a:extLst>
              <a:ext uri="{FF2B5EF4-FFF2-40B4-BE49-F238E27FC236}">
                <a16:creationId xmlns:a16="http://schemas.microsoft.com/office/drawing/2014/main" id="{703427B5-7E48-2CE0-7726-45F74A955BC4}"/>
              </a:ext>
            </a:extLst>
          </p:cNvPr>
          <p:cNvSpPr/>
          <p:nvPr/>
        </p:nvSpPr>
        <p:spPr>
          <a:xfrm>
            <a:off x="5296131" y="5539454"/>
            <a:ext cx="572919" cy="569461"/>
          </a:xfrm>
          <a:prstGeom prst="ellipse">
            <a:avLst/>
          </a:prstGeom>
          <a:gradFill flip="none" rotWithShape="1">
            <a:gsLst>
              <a:gs pos="35000">
                <a:srgbClr val="147FCD"/>
              </a:gs>
              <a:gs pos="100000">
                <a:srgbClr val="01D4A2"/>
              </a:gs>
            </a:gsLst>
            <a:path path="circle">
              <a:fillToRect r="100000" b="100000"/>
            </a:path>
            <a:tileRect l="-100000" t="-100000"/>
          </a:gra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_Title_Step 3">
            <a:extLst>
              <a:ext uri="{FF2B5EF4-FFF2-40B4-BE49-F238E27FC236}">
                <a16:creationId xmlns:a16="http://schemas.microsoft.com/office/drawing/2014/main" id="{EC26654C-503F-1FCD-9F7C-91E22D681A7A}"/>
              </a:ext>
            </a:extLst>
          </p:cNvPr>
          <p:cNvSpPr/>
          <p:nvPr/>
        </p:nvSpPr>
        <p:spPr>
          <a:xfrm>
            <a:off x="4129448" y="3095174"/>
            <a:ext cx="3714365" cy="1815882"/>
          </a:xfrm>
          <a:prstGeom prst="rect">
            <a:avLst/>
          </a:prstGeom>
          <a:noFill/>
        </p:spPr>
        <p:txBody>
          <a:bodyPr wrap="square" lIns="91440" tIns="45720" rIns="91440" bIns="45720">
            <a:spAutoFit/>
          </a:bodyPr>
          <a:lstStyle/>
          <a:p>
            <a:pPr algn="ctr"/>
            <a:r>
              <a:rPr lang="fr-FR" sz="2800" dirty="0">
                <a:ln w="0"/>
                <a:solidFill>
                  <a:srgbClr val="147FCD"/>
                </a:solidFill>
                <a:latin typeface="Century Gothic" panose="020B0502020202020204" pitchFamily="34" charset="0"/>
              </a:rPr>
              <a:t>Les étapes pour gérer le parc informatique avec GLPI</a:t>
            </a:r>
          </a:p>
        </p:txBody>
      </p:sp>
      <p:sp>
        <p:nvSpPr>
          <p:cNvPr id="8" name="5-Point Star 174">
            <a:extLst>
              <a:ext uri="{FF2B5EF4-FFF2-40B4-BE49-F238E27FC236}">
                <a16:creationId xmlns:a16="http://schemas.microsoft.com/office/drawing/2014/main" id="{D1F8EA7B-9F10-499C-2099-C9887F7FF398}"/>
              </a:ext>
            </a:extLst>
          </p:cNvPr>
          <p:cNvSpPr/>
          <p:nvPr/>
        </p:nvSpPr>
        <p:spPr>
          <a:xfrm>
            <a:off x="5475472" y="5700765"/>
            <a:ext cx="248336" cy="246837"/>
          </a:xfrm>
          <a:prstGeom prst="star5">
            <a:avLst>
              <a:gd name="adj" fmla="val 30404"/>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256">
            <a:extLst>
              <a:ext uri="{FF2B5EF4-FFF2-40B4-BE49-F238E27FC236}">
                <a16:creationId xmlns:a16="http://schemas.microsoft.com/office/drawing/2014/main" id="{63AE540C-509D-30FF-BBC3-1EE09C1A62A8}"/>
              </a:ext>
            </a:extLst>
          </p:cNvPr>
          <p:cNvSpPr/>
          <p:nvPr/>
        </p:nvSpPr>
        <p:spPr>
          <a:xfrm>
            <a:off x="4558204" y="1965972"/>
            <a:ext cx="663848" cy="589121"/>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dirty="0">
              <a:solidFill>
                <a:prstClr val="black"/>
              </a:solidFill>
            </a:endParaRPr>
          </a:p>
        </p:txBody>
      </p:sp>
    </p:spTree>
    <p:extLst>
      <p:ext uri="{BB962C8B-B14F-4D97-AF65-F5344CB8AC3E}">
        <p14:creationId xmlns:p14="http://schemas.microsoft.com/office/powerpoint/2010/main" val="351493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5AF24DF-DE0A-7ECF-568D-7765205D0A98}"/>
              </a:ext>
            </a:extLst>
          </p:cNvPr>
          <p:cNvSpPr txBox="1"/>
          <p:nvPr/>
        </p:nvSpPr>
        <p:spPr>
          <a:xfrm>
            <a:off x="1059542" y="638911"/>
            <a:ext cx="10392228" cy="5632311"/>
          </a:xfrm>
          <a:prstGeom prst="rect">
            <a:avLst/>
          </a:prstGeom>
          <a:noFill/>
          <a:effectLst>
            <a:glow rad="228600">
              <a:schemeClr val="accent4">
                <a:satMod val="175000"/>
                <a:alpha val="40000"/>
              </a:schemeClr>
            </a:glow>
            <a:outerShdw blurRad="50800" dist="38100" dir="8100000" algn="tr" rotWithShape="0">
              <a:prstClr val="black">
                <a:alpha val="40000"/>
              </a:prstClr>
            </a:outerShdw>
          </a:effectLst>
        </p:spPr>
        <p:txBody>
          <a:bodyPr wrap="square">
            <a:spAutoFit/>
          </a:bodyPr>
          <a:lstStyle/>
          <a:p>
            <a:pPr marL="342900" indent="-342900" algn="l">
              <a:buFont typeface="+mj-lt"/>
              <a:buAutoNum type="arabicPeriod"/>
            </a:pPr>
            <a:r>
              <a:rPr lang="fr-FR" b="0" i="0" dirty="0">
                <a:solidFill>
                  <a:schemeClr val="accent4">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Installation et configuration de GLPI </a:t>
            </a:r>
            <a:r>
              <a:rPr lang="fr-FR" b="0" i="0" dirty="0">
                <a:effectLst/>
                <a:latin typeface="Söhne"/>
              </a:rPr>
              <a:t>: Installez GLPI sur un serveur ou dans le cloud et configurez-le en fonction des besoins de votre entreprise.</a:t>
            </a:r>
          </a:p>
          <a:p>
            <a:pPr marL="342900" indent="-342900" algn="l">
              <a:buFont typeface="+mj-lt"/>
              <a:buAutoNum type="arabicPeriod"/>
            </a:pPr>
            <a:endParaRPr lang="fr-FR" b="0" i="0" dirty="0">
              <a:solidFill>
                <a:srgbClr val="374151"/>
              </a:solidFill>
              <a:effectLst/>
              <a:latin typeface="Söhne"/>
            </a:endParaRPr>
          </a:p>
          <a:p>
            <a:pPr marL="342900" indent="-342900" algn="l">
              <a:buFont typeface="+mj-lt"/>
              <a:buAutoNum type="arabicPeriod"/>
            </a:pPr>
            <a:r>
              <a:rPr lang="fr-FR" dirty="0">
                <a:solidFill>
                  <a:schemeClr val="accent4">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Inventaire des actifs informatiques </a:t>
            </a:r>
            <a:r>
              <a:rPr lang="fr-FR" b="0" i="0" dirty="0">
                <a:effectLst/>
                <a:latin typeface="Söhne"/>
              </a:rPr>
              <a:t>: Ajoutez les actifs informatiques à GLPI en entrant les informations telles que le modèle, le numéro de série, l'adresse IP, etc.</a:t>
            </a:r>
          </a:p>
          <a:p>
            <a:pPr marL="342900" indent="-342900" algn="l">
              <a:buFont typeface="+mj-lt"/>
              <a:buAutoNum type="arabicPeriod"/>
            </a:pPr>
            <a:endParaRPr lang="fr-FR" b="0" i="0" dirty="0">
              <a:solidFill>
                <a:srgbClr val="374151"/>
              </a:solidFill>
              <a:effectLst/>
              <a:latin typeface="Söhne"/>
            </a:endParaRPr>
          </a:p>
          <a:p>
            <a:pPr marL="342900" indent="-342900" algn="l">
              <a:buFont typeface="+mj-lt"/>
              <a:buAutoNum type="arabicPeriod"/>
            </a:pPr>
            <a:r>
              <a:rPr lang="fr-FR" dirty="0">
                <a:solidFill>
                  <a:schemeClr val="accent4">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Gestion des contrats de maintenance </a:t>
            </a:r>
            <a:r>
              <a:rPr lang="fr-FR" b="0" i="0" dirty="0">
                <a:effectLst/>
                <a:latin typeface="Söhne"/>
              </a:rPr>
              <a:t>: Ajoutez les informations sur les contrats de maintenance pour chaque actif informatique et définissez des alertes pour surveiller l'expiration des contrats.</a:t>
            </a:r>
          </a:p>
          <a:p>
            <a:pPr marL="342900" indent="-342900" algn="l">
              <a:buFont typeface="+mj-lt"/>
              <a:buAutoNum type="arabicPeriod"/>
            </a:pPr>
            <a:endParaRPr lang="fr-FR" b="0" i="0" dirty="0">
              <a:solidFill>
                <a:srgbClr val="374151"/>
              </a:solidFill>
              <a:effectLst/>
              <a:latin typeface="Söhne"/>
            </a:endParaRPr>
          </a:p>
          <a:p>
            <a:pPr marL="342900" indent="-342900" algn="l">
              <a:buFont typeface="+mj-lt"/>
              <a:buAutoNum type="arabicPeriod"/>
            </a:pPr>
            <a:r>
              <a:rPr lang="fr-FR" dirty="0">
                <a:solidFill>
                  <a:schemeClr val="accent4">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Suivi des incidents informatiques </a:t>
            </a:r>
            <a:r>
              <a:rPr lang="fr-FR" b="0" i="0" dirty="0">
                <a:effectLst/>
                <a:latin typeface="Söhne"/>
              </a:rPr>
              <a:t>: Créez des tickets pour les incidents informatiques et suivez leur progression jusqu'à leur résolution.</a:t>
            </a:r>
          </a:p>
          <a:p>
            <a:pPr marL="342900" indent="-342900" algn="l">
              <a:buFont typeface="+mj-lt"/>
              <a:buAutoNum type="arabicPeriod"/>
            </a:pPr>
            <a:endParaRPr lang="fr-FR" b="0" i="0" dirty="0">
              <a:solidFill>
                <a:srgbClr val="374151"/>
              </a:solidFill>
              <a:effectLst/>
              <a:latin typeface="Söhne"/>
            </a:endParaRPr>
          </a:p>
          <a:p>
            <a:pPr marL="342900" indent="-342900" algn="l">
              <a:buFont typeface="+mj-lt"/>
              <a:buAutoNum type="arabicPeriod"/>
            </a:pPr>
            <a:r>
              <a:rPr lang="fr-FR" dirty="0">
                <a:solidFill>
                  <a:schemeClr val="accent4">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Gestion des projets </a:t>
            </a:r>
            <a:r>
              <a:rPr lang="fr-FR" b="0" i="0" dirty="0">
                <a:effectLst/>
                <a:latin typeface="Söhne"/>
              </a:rPr>
              <a:t>: Planifiez et suivez les projets de déploiement de matériel informatique et les mises à jour logicielles en utilisant GLPI.</a:t>
            </a:r>
          </a:p>
          <a:p>
            <a:pPr marL="342900" indent="-342900" algn="l">
              <a:buFont typeface="+mj-lt"/>
              <a:buAutoNum type="arabicPeriod"/>
            </a:pPr>
            <a:endParaRPr lang="fr-FR" b="0" i="0" dirty="0">
              <a:solidFill>
                <a:srgbClr val="374151"/>
              </a:solidFill>
              <a:effectLst/>
              <a:latin typeface="Söhne"/>
            </a:endParaRPr>
          </a:p>
          <a:p>
            <a:pPr marL="342900" indent="-342900" algn="l">
              <a:buFont typeface="+mj-lt"/>
              <a:buAutoNum type="arabicPeriod"/>
            </a:pPr>
            <a:r>
              <a:rPr lang="fr-FR" dirty="0">
                <a:solidFill>
                  <a:schemeClr val="accent4">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Gestion de la sécurité </a:t>
            </a:r>
            <a:r>
              <a:rPr lang="fr-FR" b="0" i="0" dirty="0">
                <a:effectLst/>
                <a:latin typeface="Söhne"/>
              </a:rPr>
              <a:t>: Surveillez la sécurité du réseau en utilisant les fonctionnalités de sécurité de GLPI.</a:t>
            </a:r>
          </a:p>
          <a:p>
            <a:pPr marL="342900" indent="-342900" algn="l">
              <a:buFont typeface="+mj-lt"/>
              <a:buAutoNum type="arabicPeriod"/>
            </a:pPr>
            <a:endParaRPr lang="fr-FR" b="0" i="0" dirty="0">
              <a:solidFill>
                <a:srgbClr val="374151"/>
              </a:solidFill>
              <a:effectLst/>
              <a:latin typeface="Söhne"/>
            </a:endParaRPr>
          </a:p>
          <a:p>
            <a:pPr marL="342900" indent="-342900" algn="l">
              <a:buFont typeface="+mj-lt"/>
              <a:buAutoNum type="arabicPeriod"/>
            </a:pPr>
            <a:r>
              <a:rPr lang="fr-FR" dirty="0">
                <a:solidFill>
                  <a:schemeClr val="accent4">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Génération de rapports </a:t>
            </a:r>
            <a:r>
              <a:rPr lang="fr-FR" b="0" i="0" dirty="0">
                <a:effectLst/>
                <a:latin typeface="Söhne"/>
              </a:rPr>
              <a:t>: Générez des rapports sur l'utilisation des actifs informatiques, les incidents informatiques et les projets en cours en utilisant les fonctionnalités de rapport de GLPI.</a:t>
            </a:r>
          </a:p>
        </p:txBody>
      </p:sp>
    </p:spTree>
    <p:extLst>
      <p:ext uri="{BB962C8B-B14F-4D97-AF65-F5344CB8AC3E}">
        <p14:creationId xmlns:p14="http://schemas.microsoft.com/office/powerpoint/2010/main" val="3935066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36">
            <a:extLst>
              <a:ext uri="{FF2B5EF4-FFF2-40B4-BE49-F238E27FC236}">
                <a16:creationId xmlns:a16="http://schemas.microsoft.com/office/drawing/2014/main" id="{19ABBBEA-06C9-917E-1D95-A2835B89F5CC}"/>
              </a:ext>
            </a:extLst>
          </p:cNvPr>
          <p:cNvSpPr/>
          <p:nvPr/>
        </p:nvSpPr>
        <p:spPr>
          <a:xfrm>
            <a:off x="1039795" y="928521"/>
            <a:ext cx="3834952" cy="4246220"/>
          </a:xfrm>
          <a:prstGeom prst="roundRect">
            <a:avLst/>
          </a:prstGeom>
          <a:gradFill flip="none" rotWithShape="1">
            <a:gsLst>
              <a:gs pos="0">
                <a:schemeClr val="bg1">
                  <a:alpha val="45000"/>
                </a:schemeClr>
              </a:gs>
              <a:gs pos="89000">
                <a:schemeClr val="accent4">
                  <a:lumMod val="60000"/>
                  <a:lumOff val="40000"/>
                </a:schemeClr>
              </a:gs>
              <a:gs pos="76807">
                <a:schemeClr val="accent4">
                  <a:lumMod val="40000"/>
                  <a:lumOff val="60000"/>
                </a:schemeClr>
              </a:gs>
              <a:gs pos="64614">
                <a:schemeClr val="accent4">
                  <a:lumMod val="20000"/>
                  <a:lumOff val="80000"/>
                </a:schemeClr>
              </a:gs>
              <a:gs pos="95000">
                <a:schemeClr val="accent4">
                  <a:lumMod val="60000"/>
                  <a:lumOff val="40000"/>
                </a:schemeClr>
              </a:gs>
            </a:gsLst>
            <a:lin ang="8100000" scaled="1"/>
            <a:tileRect/>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fr-FR" sz="2000" dirty="0">
                <a:solidFill>
                  <a:schemeClr val="bg1"/>
                </a:solidFill>
              </a:rPr>
              <a:t>En résumé, GLPI est une solution fiable et efficace pour la gestion de parc informatique qui peut aider les entreprises à améliorer la gestion de leurs actifs informatiques et à prendre des décisions informées sur les investissements futurs.</a:t>
            </a:r>
            <a:endParaRPr lang="fr-FR" sz="2400" dirty="0">
              <a:solidFill>
                <a:schemeClr val="bg1"/>
              </a:solidFill>
            </a:endParaRPr>
          </a:p>
        </p:txBody>
      </p:sp>
      <p:grpSp>
        <p:nvGrpSpPr>
          <p:cNvPr id="3" name="Group 295">
            <a:extLst>
              <a:ext uri="{FF2B5EF4-FFF2-40B4-BE49-F238E27FC236}">
                <a16:creationId xmlns:a16="http://schemas.microsoft.com/office/drawing/2014/main" id="{544E10F1-7A75-7C66-F33C-63592A96398B}"/>
              </a:ext>
            </a:extLst>
          </p:cNvPr>
          <p:cNvGrpSpPr>
            <a:grpSpLocks/>
          </p:cNvGrpSpPr>
          <p:nvPr/>
        </p:nvGrpSpPr>
        <p:grpSpPr bwMode="auto">
          <a:xfrm rot="10800000">
            <a:off x="669025" y="692957"/>
            <a:ext cx="741539" cy="837713"/>
            <a:chOff x="2860" y="2298"/>
            <a:chExt cx="975" cy="1003"/>
          </a:xfrm>
        </p:grpSpPr>
        <p:grpSp>
          <p:nvGrpSpPr>
            <p:cNvPr id="4" name="Group 292">
              <a:extLst>
                <a:ext uri="{FF2B5EF4-FFF2-40B4-BE49-F238E27FC236}">
                  <a16:creationId xmlns:a16="http://schemas.microsoft.com/office/drawing/2014/main" id="{6AE7D596-90A7-513C-CA9D-0F0FD458EE4D}"/>
                </a:ext>
              </a:extLst>
            </p:cNvPr>
            <p:cNvGrpSpPr>
              <a:grpSpLocks/>
            </p:cNvGrpSpPr>
            <p:nvPr/>
          </p:nvGrpSpPr>
          <p:grpSpPr bwMode="auto">
            <a:xfrm>
              <a:off x="2900" y="2334"/>
              <a:ext cx="935" cy="967"/>
              <a:chOff x="2900" y="2334"/>
              <a:chExt cx="935" cy="967"/>
            </a:xfrm>
          </p:grpSpPr>
          <p:sp>
            <p:nvSpPr>
              <p:cNvPr id="15" name="Freeform 277">
                <a:extLst>
                  <a:ext uri="{FF2B5EF4-FFF2-40B4-BE49-F238E27FC236}">
                    <a16:creationId xmlns:a16="http://schemas.microsoft.com/office/drawing/2014/main" id="{9BBB0630-CE07-D9ED-FBFE-07C970958684}"/>
                  </a:ext>
                </a:extLst>
              </p:cNvPr>
              <p:cNvSpPr>
                <a:spLocks/>
              </p:cNvSpPr>
              <p:nvPr/>
            </p:nvSpPr>
            <p:spPr bwMode="gray">
              <a:xfrm rot="10843907">
                <a:off x="2900" y="2334"/>
                <a:ext cx="476" cy="532"/>
              </a:xfrm>
              <a:custGeom>
                <a:avLst/>
                <a:gdLst/>
                <a:ahLst/>
                <a:cxnLst>
                  <a:cxn ang="0">
                    <a:pos x="306" y="321"/>
                  </a:cxn>
                  <a:cxn ang="0">
                    <a:pos x="210" y="212"/>
                  </a:cxn>
                  <a:cxn ang="0">
                    <a:pos x="23" y="42"/>
                  </a:cxn>
                  <a:cxn ang="0">
                    <a:pos x="23" y="86"/>
                  </a:cxn>
                  <a:cxn ang="0">
                    <a:pos x="145" y="276"/>
                  </a:cxn>
                  <a:cxn ang="0">
                    <a:pos x="238" y="382"/>
                  </a:cxn>
                  <a:cxn ang="0">
                    <a:pos x="326" y="451"/>
                  </a:cxn>
                  <a:cxn ang="0">
                    <a:pos x="365" y="412"/>
                  </a:cxn>
                  <a:cxn ang="0">
                    <a:pos x="306" y="321"/>
                  </a:cxn>
                </a:cxnLst>
                <a:rect l="0" t="0" r="r" b="b"/>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ln w="28575">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10800000" vert="eaVert"/>
              <a:lstStyle/>
              <a:p>
                <a:endParaRPr lang="fr-FR"/>
              </a:p>
            </p:txBody>
          </p:sp>
          <p:sp>
            <p:nvSpPr>
              <p:cNvPr id="16" name="Freeform 278">
                <a:extLst>
                  <a:ext uri="{FF2B5EF4-FFF2-40B4-BE49-F238E27FC236}">
                    <a16:creationId xmlns:a16="http://schemas.microsoft.com/office/drawing/2014/main" id="{6480D320-E757-DACA-B0D3-FDE61D510EFA}"/>
                  </a:ext>
                </a:extLst>
              </p:cNvPr>
              <p:cNvSpPr>
                <a:spLocks/>
              </p:cNvSpPr>
              <p:nvPr/>
            </p:nvSpPr>
            <p:spPr bwMode="gray">
              <a:xfrm rot="10843907">
                <a:off x="3181" y="2543"/>
                <a:ext cx="654" cy="446"/>
              </a:xfrm>
              <a:custGeom>
                <a:avLst/>
                <a:gdLst/>
                <a:ahLst/>
                <a:cxnLst>
                  <a:cxn ang="0">
                    <a:pos x="201" y="0"/>
                  </a:cxn>
                  <a:cxn ang="0">
                    <a:pos x="27" y="50"/>
                  </a:cxn>
                  <a:cxn ang="0">
                    <a:pos x="431" y="383"/>
                  </a:cxn>
                  <a:cxn ang="0">
                    <a:pos x="501" y="317"/>
                  </a:cxn>
                  <a:cxn ang="0">
                    <a:pos x="201" y="0"/>
                  </a:cxn>
                </a:cxnLst>
                <a:rect l="0" t="0" r="r" b="b"/>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ln w="28575">
                <a:solidFill>
                  <a:schemeClr val="accent4"/>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10800000" vert="eaVert"/>
              <a:lstStyle/>
              <a:p>
                <a:endParaRPr lang="fr-FR"/>
              </a:p>
            </p:txBody>
          </p:sp>
          <p:sp>
            <p:nvSpPr>
              <p:cNvPr id="17" name="Freeform 279">
                <a:extLst>
                  <a:ext uri="{FF2B5EF4-FFF2-40B4-BE49-F238E27FC236}">
                    <a16:creationId xmlns:a16="http://schemas.microsoft.com/office/drawing/2014/main" id="{F22F2E8C-6321-41DE-4E48-18062A33C7D3}"/>
                  </a:ext>
                </a:extLst>
              </p:cNvPr>
              <p:cNvSpPr>
                <a:spLocks/>
              </p:cNvSpPr>
              <p:nvPr/>
            </p:nvSpPr>
            <p:spPr bwMode="gray">
              <a:xfrm rot="10843907">
                <a:off x="3070" y="2619"/>
                <a:ext cx="499" cy="682"/>
              </a:xfrm>
              <a:custGeom>
                <a:avLst/>
                <a:gdLst/>
                <a:ahLst/>
                <a:cxnLst>
                  <a:cxn ang="0">
                    <a:pos x="126" y="5"/>
                  </a:cxn>
                  <a:cxn ang="0">
                    <a:pos x="0" y="269"/>
                  </a:cxn>
                  <a:cxn ang="0">
                    <a:pos x="300" y="586"/>
                  </a:cxn>
                  <a:cxn ang="0">
                    <a:pos x="383" y="442"/>
                  </a:cxn>
                  <a:cxn ang="0">
                    <a:pos x="126" y="5"/>
                  </a:cxn>
                </a:cxnLst>
                <a:rect l="0" t="0" r="r" b="b"/>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ln w="28575">
                <a:solidFill>
                  <a:schemeClr val="accent4"/>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10800000" vert="eaVert"/>
              <a:lstStyle/>
              <a:p>
                <a:endParaRPr lang="fr-FR"/>
              </a:p>
            </p:txBody>
          </p:sp>
          <p:sp>
            <p:nvSpPr>
              <p:cNvPr id="18" name="Freeform 280">
                <a:extLst>
                  <a:ext uri="{FF2B5EF4-FFF2-40B4-BE49-F238E27FC236}">
                    <a16:creationId xmlns:a16="http://schemas.microsoft.com/office/drawing/2014/main" id="{F004E490-F594-DA7E-1EC6-E5D696084736}"/>
                  </a:ext>
                </a:extLst>
              </p:cNvPr>
              <p:cNvSpPr>
                <a:spLocks/>
              </p:cNvSpPr>
              <p:nvPr/>
            </p:nvSpPr>
            <p:spPr bwMode="gray">
              <a:xfrm rot="10843907">
                <a:off x="3183" y="2446"/>
                <a:ext cx="391" cy="542"/>
              </a:xfrm>
              <a:custGeom>
                <a:avLst/>
                <a:gdLst/>
                <a:ahLst/>
                <a:cxnLst>
                  <a:cxn ang="0">
                    <a:pos x="0" y="0"/>
                  </a:cxn>
                  <a:cxn ang="0">
                    <a:pos x="40" y="280"/>
                  </a:cxn>
                  <a:cxn ang="0">
                    <a:pos x="269" y="466"/>
                  </a:cxn>
                  <a:cxn ang="0">
                    <a:pos x="300" y="317"/>
                  </a:cxn>
                  <a:cxn ang="0">
                    <a:pos x="0" y="0"/>
                  </a:cxn>
                </a:cxnLst>
                <a:rect l="0" t="0" r="r" b="b"/>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ln w="28575">
                <a:solidFill>
                  <a:schemeClr val="accent4"/>
                </a:solidFill>
                <a:headEnd/>
                <a:tailEnd/>
              </a:ln>
            </p:spPr>
            <p:style>
              <a:lnRef idx="0">
                <a:schemeClr val="accent4"/>
              </a:lnRef>
              <a:fillRef idx="3">
                <a:schemeClr val="accent4"/>
              </a:fillRef>
              <a:effectRef idx="3">
                <a:schemeClr val="accent4"/>
              </a:effectRef>
              <a:fontRef idx="minor">
                <a:schemeClr val="lt1"/>
              </a:fontRef>
            </p:style>
            <p:txBody>
              <a:bodyPr/>
              <a:lstStyle/>
              <a:p>
                <a:endParaRPr lang="fr-FR"/>
              </a:p>
            </p:txBody>
          </p:sp>
          <p:sp>
            <p:nvSpPr>
              <p:cNvPr id="19" name="Freeform 281">
                <a:extLst>
                  <a:ext uri="{FF2B5EF4-FFF2-40B4-BE49-F238E27FC236}">
                    <a16:creationId xmlns:a16="http://schemas.microsoft.com/office/drawing/2014/main" id="{A67A1C91-D44C-128A-95FD-615234B35465}"/>
                  </a:ext>
                </a:extLst>
              </p:cNvPr>
              <p:cNvSpPr>
                <a:spLocks/>
              </p:cNvSpPr>
              <p:nvPr/>
            </p:nvSpPr>
            <p:spPr bwMode="gray">
              <a:xfrm rot="10843907">
                <a:off x="3006" y="2617"/>
                <a:ext cx="566" cy="413"/>
              </a:xfrm>
              <a:custGeom>
                <a:avLst/>
                <a:gdLst/>
                <a:ahLst/>
                <a:cxnLst>
                  <a:cxn ang="0">
                    <a:pos x="0" y="37"/>
                  </a:cxn>
                  <a:cxn ang="0">
                    <a:pos x="279" y="35"/>
                  </a:cxn>
                  <a:cxn ang="0">
                    <a:pos x="435" y="300"/>
                  </a:cxn>
                  <a:cxn ang="0">
                    <a:pos x="300" y="354"/>
                  </a:cxn>
                  <a:cxn ang="0">
                    <a:pos x="0" y="37"/>
                  </a:cxn>
                </a:cxnLst>
                <a:rect l="0" t="0" r="r" b="b"/>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ln w="28575">
                <a:solidFill>
                  <a:schemeClr val="accent4"/>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10800000" vert="eaVert"/>
              <a:lstStyle/>
              <a:p>
                <a:endParaRPr lang="fr-FR"/>
              </a:p>
            </p:txBody>
          </p:sp>
        </p:grpSp>
        <p:grpSp>
          <p:nvGrpSpPr>
            <p:cNvPr id="5" name="Group 294">
              <a:extLst>
                <a:ext uri="{FF2B5EF4-FFF2-40B4-BE49-F238E27FC236}">
                  <a16:creationId xmlns:a16="http://schemas.microsoft.com/office/drawing/2014/main" id="{165018C6-DC09-7B88-EDFA-DADEFADCCBBA}"/>
                </a:ext>
              </a:extLst>
            </p:cNvPr>
            <p:cNvGrpSpPr>
              <a:grpSpLocks/>
            </p:cNvGrpSpPr>
            <p:nvPr/>
          </p:nvGrpSpPr>
          <p:grpSpPr bwMode="auto">
            <a:xfrm>
              <a:off x="2860" y="2298"/>
              <a:ext cx="176" cy="164"/>
              <a:chOff x="2860" y="2298"/>
              <a:chExt cx="176" cy="164"/>
            </a:xfrm>
          </p:grpSpPr>
          <p:sp>
            <p:nvSpPr>
              <p:cNvPr id="13" name="Freeform 283">
                <a:extLst>
                  <a:ext uri="{FF2B5EF4-FFF2-40B4-BE49-F238E27FC236}">
                    <a16:creationId xmlns:a16="http://schemas.microsoft.com/office/drawing/2014/main" id="{CBE92966-DBDE-7350-1683-0E3C899364B1}"/>
                  </a:ext>
                </a:extLst>
              </p:cNvPr>
              <p:cNvSpPr>
                <a:spLocks/>
              </p:cNvSpPr>
              <p:nvPr/>
            </p:nvSpPr>
            <p:spPr bwMode="gray">
              <a:xfrm rot="10843907">
                <a:off x="2860" y="2298"/>
                <a:ext cx="80" cy="79"/>
              </a:xfrm>
              <a:custGeom>
                <a:avLst/>
                <a:gdLst/>
                <a:ahLst/>
                <a:cxnLst>
                  <a:cxn ang="0">
                    <a:pos x="61" y="68"/>
                  </a:cxn>
                  <a:cxn ang="0">
                    <a:pos x="3" y="16"/>
                  </a:cxn>
                  <a:cxn ang="0">
                    <a:pos x="0" y="13"/>
                  </a:cxn>
                  <a:cxn ang="0">
                    <a:pos x="8" y="0"/>
                  </a:cxn>
                  <a:cxn ang="0">
                    <a:pos x="10" y="3"/>
                  </a:cxn>
                  <a:cxn ang="0">
                    <a:pos x="61" y="67"/>
                  </a:cxn>
                  <a:cxn ang="0">
                    <a:pos x="61" y="68"/>
                  </a:cxn>
                </a:cxnLst>
                <a:rect l="0" t="0" r="r" b="b"/>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ln w="28575">
                <a:headEnd/>
                <a:tailEnd/>
              </a:ln>
            </p:spPr>
            <p:style>
              <a:lnRef idx="0">
                <a:schemeClr val="accent4"/>
              </a:lnRef>
              <a:fillRef idx="3">
                <a:schemeClr val="accent4"/>
              </a:fillRef>
              <a:effectRef idx="3">
                <a:schemeClr val="accent4"/>
              </a:effectRef>
              <a:fontRef idx="minor">
                <a:schemeClr val="lt1"/>
              </a:fontRef>
            </p:style>
            <p:txBody>
              <a:bodyPr/>
              <a:lstStyle/>
              <a:p>
                <a:endParaRPr lang="fr-FR"/>
              </a:p>
            </p:txBody>
          </p:sp>
          <p:sp>
            <p:nvSpPr>
              <p:cNvPr id="14" name="Freeform 284">
                <a:extLst>
                  <a:ext uri="{FF2B5EF4-FFF2-40B4-BE49-F238E27FC236}">
                    <a16:creationId xmlns:a16="http://schemas.microsoft.com/office/drawing/2014/main" id="{D6B40BE6-7025-CF69-1A9A-53F83F05E73B}"/>
                  </a:ext>
                </a:extLst>
              </p:cNvPr>
              <p:cNvSpPr>
                <a:spLocks/>
              </p:cNvSpPr>
              <p:nvPr/>
            </p:nvSpPr>
            <p:spPr bwMode="gray">
              <a:xfrm rot="10843907">
                <a:off x="2899" y="2331"/>
                <a:ext cx="137" cy="131"/>
              </a:xfrm>
              <a:custGeom>
                <a:avLst/>
                <a:gdLst/>
                <a:ahLst/>
                <a:cxnLst>
                  <a:cxn ang="0">
                    <a:pos x="60" y="0"/>
                  </a:cxn>
                  <a:cxn ang="0">
                    <a:pos x="41" y="41"/>
                  </a:cxn>
                  <a:cxn ang="0">
                    <a:pos x="0" y="56"/>
                  </a:cxn>
                  <a:cxn ang="0">
                    <a:pos x="64" y="106"/>
                  </a:cxn>
                  <a:cxn ang="0">
                    <a:pos x="103" y="67"/>
                  </a:cxn>
                  <a:cxn ang="0">
                    <a:pos x="60" y="0"/>
                  </a:cxn>
                </a:cxnLst>
                <a:rect l="0" t="0" r="r" b="b"/>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ln w="28575">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10800000" vert="eaVert"/>
              <a:lstStyle/>
              <a:p>
                <a:endParaRPr lang="fr-FR"/>
              </a:p>
            </p:txBody>
          </p:sp>
        </p:grpSp>
        <p:grpSp>
          <p:nvGrpSpPr>
            <p:cNvPr id="6" name="Group 293">
              <a:extLst>
                <a:ext uri="{FF2B5EF4-FFF2-40B4-BE49-F238E27FC236}">
                  <a16:creationId xmlns:a16="http://schemas.microsoft.com/office/drawing/2014/main" id="{A7A47202-2218-BCA3-FED0-1CD6031EE12C}"/>
                </a:ext>
              </a:extLst>
            </p:cNvPr>
            <p:cNvGrpSpPr>
              <a:grpSpLocks/>
            </p:cNvGrpSpPr>
            <p:nvPr/>
          </p:nvGrpSpPr>
          <p:grpSpPr bwMode="auto">
            <a:xfrm>
              <a:off x="2905" y="2343"/>
              <a:ext cx="124" cy="110"/>
              <a:chOff x="2905" y="2343"/>
              <a:chExt cx="124" cy="110"/>
            </a:xfrm>
          </p:grpSpPr>
          <p:sp>
            <p:nvSpPr>
              <p:cNvPr id="7" name="Freeform 286">
                <a:extLst>
                  <a:ext uri="{FF2B5EF4-FFF2-40B4-BE49-F238E27FC236}">
                    <a16:creationId xmlns:a16="http://schemas.microsoft.com/office/drawing/2014/main" id="{B020FE0E-AE87-5BCD-CBBA-F32D86667EE5}"/>
                  </a:ext>
                </a:extLst>
              </p:cNvPr>
              <p:cNvSpPr>
                <a:spLocks/>
              </p:cNvSpPr>
              <p:nvPr/>
            </p:nvSpPr>
            <p:spPr bwMode="gray">
              <a:xfrm rot="10843907">
                <a:off x="2939" y="2378"/>
                <a:ext cx="78" cy="63"/>
              </a:xfrm>
              <a:custGeom>
                <a:avLst/>
                <a:gdLst/>
                <a:ahLst/>
                <a:cxnLst>
                  <a:cxn ang="0">
                    <a:pos x="57" y="0"/>
                  </a:cxn>
                  <a:cxn ang="0">
                    <a:pos x="41" y="41"/>
                  </a:cxn>
                  <a:cxn ang="0">
                    <a:pos x="0" y="50"/>
                  </a:cxn>
                  <a:cxn ang="0">
                    <a:pos x="43" y="42"/>
                  </a:cxn>
                  <a:cxn ang="0">
                    <a:pos x="57" y="0"/>
                  </a:cxn>
                </a:cxnLst>
                <a:rect l="0" t="0" r="r" b="b"/>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ln w="28575">
                <a:headEnd/>
                <a:tailEnd/>
              </a:ln>
            </p:spPr>
            <p:style>
              <a:lnRef idx="0">
                <a:schemeClr val="accent4"/>
              </a:lnRef>
              <a:fillRef idx="3">
                <a:schemeClr val="accent4"/>
              </a:fillRef>
              <a:effectRef idx="3">
                <a:schemeClr val="accent4"/>
              </a:effectRef>
              <a:fontRef idx="minor">
                <a:schemeClr val="lt1"/>
              </a:fontRef>
            </p:style>
            <p:txBody>
              <a:bodyPr/>
              <a:lstStyle/>
              <a:p>
                <a:endParaRPr lang="fr-FR"/>
              </a:p>
            </p:txBody>
          </p:sp>
          <p:sp>
            <p:nvSpPr>
              <p:cNvPr id="8" name="Freeform 287">
                <a:extLst>
                  <a:ext uri="{FF2B5EF4-FFF2-40B4-BE49-F238E27FC236}">
                    <a16:creationId xmlns:a16="http://schemas.microsoft.com/office/drawing/2014/main" id="{A304AFD5-50AD-0A67-CBC8-BF5110CD895F}"/>
                  </a:ext>
                </a:extLst>
              </p:cNvPr>
              <p:cNvSpPr>
                <a:spLocks/>
              </p:cNvSpPr>
              <p:nvPr/>
            </p:nvSpPr>
            <p:spPr bwMode="gray">
              <a:xfrm rot="10843907">
                <a:off x="2947" y="2386"/>
                <a:ext cx="82" cy="67"/>
              </a:xfrm>
              <a:custGeom>
                <a:avLst/>
                <a:gdLst/>
                <a:ahLst/>
                <a:cxnLst>
                  <a:cxn ang="0">
                    <a:pos x="60" y="0"/>
                  </a:cxn>
                  <a:cxn ang="0">
                    <a:pos x="43" y="43"/>
                  </a:cxn>
                  <a:cxn ang="0">
                    <a:pos x="0" y="53"/>
                  </a:cxn>
                  <a:cxn ang="0">
                    <a:pos x="45" y="45"/>
                  </a:cxn>
                  <a:cxn ang="0">
                    <a:pos x="60" y="0"/>
                  </a:cxn>
                </a:cxnLst>
                <a:rect l="0" t="0" r="r" b="b"/>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ln w="28575">
                <a:headEnd/>
                <a:tailEnd/>
              </a:ln>
            </p:spPr>
            <p:style>
              <a:lnRef idx="0">
                <a:schemeClr val="accent4"/>
              </a:lnRef>
              <a:fillRef idx="3">
                <a:schemeClr val="accent4"/>
              </a:fillRef>
              <a:effectRef idx="3">
                <a:schemeClr val="accent4"/>
              </a:effectRef>
              <a:fontRef idx="minor">
                <a:schemeClr val="lt1"/>
              </a:fontRef>
            </p:style>
            <p:txBody>
              <a:bodyPr/>
              <a:lstStyle/>
              <a:p>
                <a:endParaRPr lang="fr-FR"/>
              </a:p>
            </p:txBody>
          </p:sp>
          <p:sp>
            <p:nvSpPr>
              <p:cNvPr id="9" name="Freeform 288">
                <a:extLst>
                  <a:ext uri="{FF2B5EF4-FFF2-40B4-BE49-F238E27FC236}">
                    <a16:creationId xmlns:a16="http://schemas.microsoft.com/office/drawing/2014/main" id="{178AA060-5D03-B026-B278-C33BAE5C68E9}"/>
                  </a:ext>
                </a:extLst>
              </p:cNvPr>
              <p:cNvSpPr>
                <a:spLocks/>
              </p:cNvSpPr>
              <p:nvPr/>
            </p:nvSpPr>
            <p:spPr bwMode="gray">
              <a:xfrm rot="10843907">
                <a:off x="2931" y="2372"/>
                <a:ext cx="76" cy="60"/>
              </a:xfrm>
              <a:custGeom>
                <a:avLst/>
                <a:gdLst/>
                <a:ahLst/>
                <a:cxnLst>
                  <a:cxn ang="0">
                    <a:pos x="55" y="0"/>
                  </a:cxn>
                  <a:cxn ang="0">
                    <a:pos x="40" y="39"/>
                  </a:cxn>
                  <a:cxn ang="0">
                    <a:pos x="0" y="48"/>
                  </a:cxn>
                  <a:cxn ang="0">
                    <a:pos x="41" y="40"/>
                  </a:cxn>
                  <a:cxn ang="0">
                    <a:pos x="55" y="0"/>
                  </a:cxn>
                </a:cxnLst>
                <a:rect l="0" t="0" r="r" b="b"/>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ln w="28575">
                <a:headEnd/>
                <a:tailEnd/>
              </a:ln>
            </p:spPr>
            <p:style>
              <a:lnRef idx="0">
                <a:schemeClr val="accent4"/>
              </a:lnRef>
              <a:fillRef idx="3">
                <a:schemeClr val="accent4"/>
              </a:fillRef>
              <a:effectRef idx="3">
                <a:schemeClr val="accent4"/>
              </a:effectRef>
              <a:fontRef idx="minor">
                <a:schemeClr val="lt1"/>
              </a:fontRef>
            </p:style>
            <p:txBody>
              <a:bodyPr/>
              <a:lstStyle/>
              <a:p>
                <a:endParaRPr lang="fr-FR"/>
              </a:p>
            </p:txBody>
          </p:sp>
          <p:sp>
            <p:nvSpPr>
              <p:cNvPr id="10" name="Freeform 289">
                <a:extLst>
                  <a:ext uri="{FF2B5EF4-FFF2-40B4-BE49-F238E27FC236}">
                    <a16:creationId xmlns:a16="http://schemas.microsoft.com/office/drawing/2014/main" id="{5DA99FD7-F8F6-D6DE-1AD1-14D4BAB86B7D}"/>
                  </a:ext>
                </a:extLst>
              </p:cNvPr>
              <p:cNvSpPr>
                <a:spLocks/>
              </p:cNvSpPr>
              <p:nvPr/>
            </p:nvSpPr>
            <p:spPr bwMode="gray">
              <a:xfrm rot="10843907">
                <a:off x="2913" y="2349"/>
                <a:ext cx="64" cy="51"/>
              </a:xfrm>
              <a:custGeom>
                <a:avLst/>
                <a:gdLst/>
                <a:ahLst/>
                <a:cxnLst>
                  <a:cxn ang="0">
                    <a:pos x="47" y="0"/>
                  </a:cxn>
                  <a:cxn ang="0">
                    <a:pos x="34" y="33"/>
                  </a:cxn>
                  <a:cxn ang="0">
                    <a:pos x="0" y="40"/>
                  </a:cxn>
                  <a:cxn ang="0">
                    <a:pos x="35" y="34"/>
                  </a:cxn>
                  <a:cxn ang="0">
                    <a:pos x="47" y="0"/>
                  </a:cxn>
                </a:cxnLst>
                <a:rect l="0" t="0" r="r" b="b"/>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ln w="28575">
                <a:headEnd/>
                <a:tailEnd/>
              </a:ln>
            </p:spPr>
            <p:style>
              <a:lnRef idx="0">
                <a:schemeClr val="accent4"/>
              </a:lnRef>
              <a:fillRef idx="3">
                <a:schemeClr val="accent4"/>
              </a:fillRef>
              <a:effectRef idx="3">
                <a:schemeClr val="accent4"/>
              </a:effectRef>
              <a:fontRef idx="minor">
                <a:schemeClr val="lt1"/>
              </a:fontRef>
            </p:style>
            <p:txBody>
              <a:bodyPr/>
              <a:lstStyle/>
              <a:p>
                <a:endParaRPr lang="fr-FR"/>
              </a:p>
            </p:txBody>
          </p:sp>
          <p:sp>
            <p:nvSpPr>
              <p:cNvPr id="11" name="Freeform 290">
                <a:extLst>
                  <a:ext uri="{FF2B5EF4-FFF2-40B4-BE49-F238E27FC236}">
                    <a16:creationId xmlns:a16="http://schemas.microsoft.com/office/drawing/2014/main" id="{A0138297-00FD-6D50-B75D-70B34DCFC569}"/>
                  </a:ext>
                </a:extLst>
              </p:cNvPr>
              <p:cNvSpPr>
                <a:spLocks/>
              </p:cNvSpPr>
              <p:nvPr/>
            </p:nvSpPr>
            <p:spPr bwMode="gray">
              <a:xfrm rot="10843907">
                <a:off x="2918" y="2356"/>
                <a:ext cx="67" cy="54"/>
              </a:xfrm>
              <a:custGeom>
                <a:avLst/>
                <a:gdLst/>
                <a:ahLst/>
                <a:cxnLst>
                  <a:cxn ang="0">
                    <a:pos x="49" y="0"/>
                  </a:cxn>
                  <a:cxn ang="0">
                    <a:pos x="35" y="35"/>
                  </a:cxn>
                  <a:cxn ang="0">
                    <a:pos x="0" y="42"/>
                  </a:cxn>
                  <a:cxn ang="0">
                    <a:pos x="37" y="36"/>
                  </a:cxn>
                  <a:cxn ang="0">
                    <a:pos x="49" y="0"/>
                  </a:cxn>
                </a:cxnLst>
                <a:rect l="0" t="0" r="r" b="b"/>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ln w="28575">
                <a:headEnd/>
                <a:tailEnd/>
              </a:ln>
            </p:spPr>
            <p:style>
              <a:lnRef idx="0">
                <a:schemeClr val="accent4"/>
              </a:lnRef>
              <a:fillRef idx="3">
                <a:schemeClr val="accent4"/>
              </a:fillRef>
              <a:effectRef idx="3">
                <a:schemeClr val="accent4"/>
              </a:effectRef>
              <a:fontRef idx="minor">
                <a:schemeClr val="lt1"/>
              </a:fontRef>
            </p:style>
            <p:txBody>
              <a:bodyPr/>
              <a:lstStyle/>
              <a:p>
                <a:endParaRPr lang="fr-FR"/>
              </a:p>
            </p:txBody>
          </p:sp>
          <p:sp>
            <p:nvSpPr>
              <p:cNvPr id="12" name="Freeform 291">
                <a:extLst>
                  <a:ext uri="{FF2B5EF4-FFF2-40B4-BE49-F238E27FC236}">
                    <a16:creationId xmlns:a16="http://schemas.microsoft.com/office/drawing/2014/main" id="{07448156-C5C8-8B0C-652B-E9DDA340037A}"/>
                  </a:ext>
                </a:extLst>
              </p:cNvPr>
              <p:cNvSpPr>
                <a:spLocks/>
              </p:cNvSpPr>
              <p:nvPr/>
            </p:nvSpPr>
            <p:spPr bwMode="gray">
              <a:xfrm rot="10843907">
                <a:off x="2905" y="2343"/>
                <a:ext cx="61" cy="50"/>
              </a:xfrm>
              <a:custGeom>
                <a:avLst/>
                <a:gdLst/>
                <a:ahLst/>
                <a:cxnLst>
                  <a:cxn ang="0">
                    <a:pos x="45" y="0"/>
                  </a:cxn>
                  <a:cxn ang="0">
                    <a:pos x="33" y="32"/>
                  </a:cxn>
                  <a:cxn ang="0">
                    <a:pos x="0" y="39"/>
                  </a:cxn>
                  <a:cxn ang="0">
                    <a:pos x="34" y="33"/>
                  </a:cxn>
                  <a:cxn ang="0">
                    <a:pos x="45" y="0"/>
                  </a:cxn>
                </a:cxnLst>
                <a:rect l="0" t="0" r="r" b="b"/>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ln w="28575">
                <a:headEnd/>
                <a:tailEnd/>
              </a:ln>
            </p:spPr>
            <p:style>
              <a:lnRef idx="0">
                <a:schemeClr val="accent4"/>
              </a:lnRef>
              <a:fillRef idx="3">
                <a:schemeClr val="accent4"/>
              </a:fillRef>
              <a:effectRef idx="3">
                <a:schemeClr val="accent4"/>
              </a:effectRef>
              <a:fontRef idx="minor">
                <a:schemeClr val="lt1"/>
              </a:fontRef>
            </p:style>
            <p:txBody>
              <a:bodyPr/>
              <a:lstStyle/>
              <a:p>
                <a:endParaRPr lang="fr-FR"/>
              </a:p>
            </p:txBody>
          </p:sp>
        </p:grpSp>
      </p:grpSp>
      <p:pic>
        <p:nvPicPr>
          <p:cNvPr id="21" name="Image 20">
            <a:extLst>
              <a:ext uri="{FF2B5EF4-FFF2-40B4-BE49-F238E27FC236}">
                <a16:creationId xmlns:a16="http://schemas.microsoft.com/office/drawing/2014/main" id="{65CD1BBF-6A8C-88EC-E078-6826E9C02CAA}"/>
              </a:ext>
            </a:extLst>
          </p:cNvPr>
          <p:cNvPicPr>
            <a:picLocks noChangeAspect="1"/>
          </p:cNvPicPr>
          <p:nvPr/>
        </p:nvPicPr>
        <p:blipFill>
          <a:blip r:embed="rId2"/>
          <a:stretch>
            <a:fillRect/>
          </a:stretch>
        </p:blipFill>
        <p:spPr>
          <a:xfrm>
            <a:off x="5455318" y="977763"/>
            <a:ext cx="6391042" cy="4849821"/>
          </a:xfrm>
          <a:prstGeom prst="rect">
            <a:avLst/>
          </a:prstGeom>
        </p:spPr>
      </p:pic>
    </p:spTree>
    <p:extLst>
      <p:ext uri="{BB962C8B-B14F-4D97-AF65-F5344CB8AC3E}">
        <p14:creationId xmlns:p14="http://schemas.microsoft.com/office/powerpoint/2010/main" val="358317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 presetClass="entr" presetSubtype="9"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65">
            <a:extLst>
              <a:ext uri="{FF2B5EF4-FFF2-40B4-BE49-F238E27FC236}">
                <a16:creationId xmlns:a16="http://schemas.microsoft.com/office/drawing/2014/main" id="{6A446E9D-12FD-E59C-8C0C-EE2EA6FF13FB}"/>
              </a:ext>
            </a:extLst>
          </p:cNvPr>
          <p:cNvSpPr/>
          <p:nvPr/>
        </p:nvSpPr>
        <p:spPr>
          <a:xfrm rot="2666803">
            <a:off x="3986147" y="1731836"/>
            <a:ext cx="4000969" cy="3976819"/>
          </a:xfrm>
          <a:prstGeom prst="roundRect">
            <a:avLst>
              <a:gd name="adj" fmla="val 25358"/>
            </a:avLst>
          </a:prstGeom>
          <a:solidFill>
            <a:schemeClr val="tx2">
              <a:lumMod val="60000"/>
              <a:lumOff val="40000"/>
            </a:schemeClr>
          </a:solidFill>
          <a:ln>
            <a:gradFill>
              <a:gsLst>
                <a:gs pos="0">
                  <a:schemeClr val="bg1"/>
                </a:gs>
                <a:gs pos="84000">
                  <a:schemeClr val="bg1">
                    <a:lumMod val="6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166">
            <a:extLst>
              <a:ext uri="{FF2B5EF4-FFF2-40B4-BE49-F238E27FC236}">
                <a16:creationId xmlns:a16="http://schemas.microsoft.com/office/drawing/2014/main" id="{D7855CD6-310E-E471-30B4-A376D0D168DA}"/>
              </a:ext>
            </a:extLst>
          </p:cNvPr>
          <p:cNvSpPr/>
          <p:nvPr/>
        </p:nvSpPr>
        <p:spPr>
          <a:xfrm>
            <a:off x="4524340" y="5085398"/>
            <a:ext cx="1255101" cy="1023517"/>
          </a:xfrm>
          <a:custGeom>
            <a:avLst/>
            <a:gdLst>
              <a:gd name="connsiteX0" fmla="*/ 1507511 w 1856383"/>
              <a:gd name="connsiteY0" fmla="*/ 18213 h 2388290"/>
              <a:gd name="connsiteX1" fmla="*/ 1834083 w 1856383"/>
              <a:gd name="connsiteY1" fmla="*/ 41963 h 2388290"/>
              <a:gd name="connsiteX2" fmla="*/ 955309 w 1856383"/>
              <a:gd name="connsiteY2" fmla="*/ 386348 h 2388290"/>
              <a:gd name="connsiteX3" fmla="*/ 64659 w 1856383"/>
              <a:gd name="connsiteY3" fmla="*/ 594166 h 2388290"/>
              <a:gd name="connsiteX4" fmla="*/ 118098 w 1856383"/>
              <a:gd name="connsiteY4" fmla="*/ 1668883 h 2388290"/>
              <a:gd name="connsiteX5" fmla="*/ 509984 w 1856383"/>
              <a:gd name="connsiteY5" fmla="*/ 2363589 h 2388290"/>
              <a:gd name="connsiteX6" fmla="*/ 1050311 w 1856383"/>
              <a:gd name="connsiteY6" fmla="*/ 2244836 h 2388290"/>
              <a:gd name="connsiteX7" fmla="*/ 1050311 w 1856383"/>
              <a:gd name="connsiteY7" fmla="*/ 2244836 h 2388290"/>
              <a:gd name="connsiteX0" fmla="*/ 1834083 w 1834083"/>
              <a:gd name="connsiteY0" fmla="*/ 0 h 2346327"/>
              <a:gd name="connsiteX1" fmla="*/ 955309 w 1834083"/>
              <a:gd name="connsiteY1" fmla="*/ 344385 h 2346327"/>
              <a:gd name="connsiteX2" fmla="*/ 64659 w 1834083"/>
              <a:gd name="connsiteY2" fmla="*/ 552203 h 2346327"/>
              <a:gd name="connsiteX3" fmla="*/ 118098 w 1834083"/>
              <a:gd name="connsiteY3" fmla="*/ 1626920 h 2346327"/>
              <a:gd name="connsiteX4" fmla="*/ 509984 w 1834083"/>
              <a:gd name="connsiteY4" fmla="*/ 2321626 h 2346327"/>
              <a:gd name="connsiteX5" fmla="*/ 1050311 w 1834083"/>
              <a:gd name="connsiteY5" fmla="*/ 2202873 h 2346327"/>
              <a:gd name="connsiteX6" fmla="*/ 1050311 w 1834083"/>
              <a:gd name="connsiteY6" fmla="*/ 2202873 h 2346327"/>
              <a:gd name="connsiteX0" fmla="*/ 955309 w 1050311"/>
              <a:gd name="connsiteY0" fmla="*/ 0 h 2001942"/>
              <a:gd name="connsiteX1" fmla="*/ 64659 w 1050311"/>
              <a:gd name="connsiteY1" fmla="*/ 207818 h 2001942"/>
              <a:gd name="connsiteX2" fmla="*/ 118098 w 1050311"/>
              <a:gd name="connsiteY2" fmla="*/ 1282535 h 2001942"/>
              <a:gd name="connsiteX3" fmla="*/ 509984 w 1050311"/>
              <a:gd name="connsiteY3" fmla="*/ 1977241 h 2001942"/>
              <a:gd name="connsiteX4" fmla="*/ 1050311 w 1050311"/>
              <a:gd name="connsiteY4" fmla="*/ 1858488 h 2001942"/>
              <a:gd name="connsiteX5" fmla="*/ 1050311 w 1050311"/>
              <a:gd name="connsiteY5" fmla="*/ 1858488 h 2001942"/>
              <a:gd name="connsiteX0" fmla="*/ 64659 w 1050311"/>
              <a:gd name="connsiteY0" fmla="*/ 0 h 1794124"/>
              <a:gd name="connsiteX1" fmla="*/ 118098 w 1050311"/>
              <a:gd name="connsiteY1" fmla="*/ 1074717 h 1794124"/>
              <a:gd name="connsiteX2" fmla="*/ 509984 w 1050311"/>
              <a:gd name="connsiteY2" fmla="*/ 1769423 h 1794124"/>
              <a:gd name="connsiteX3" fmla="*/ 1050311 w 1050311"/>
              <a:gd name="connsiteY3" fmla="*/ 1650670 h 1794124"/>
              <a:gd name="connsiteX4" fmla="*/ 1050311 w 1050311"/>
              <a:gd name="connsiteY4" fmla="*/ 1650670 h 1794124"/>
              <a:gd name="connsiteX0" fmla="*/ 0 w 932213"/>
              <a:gd name="connsiteY0" fmla="*/ 0 h 719407"/>
              <a:gd name="connsiteX1" fmla="*/ 391886 w 932213"/>
              <a:gd name="connsiteY1" fmla="*/ 694706 h 719407"/>
              <a:gd name="connsiteX2" fmla="*/ 932213 w 932213"/>
              <a:gd name="connsiteY2" fmla="*/ 575953 h 719407"/>
              <a:gd name="connsiteX3" fmla="*/ 932213 w 932213"/>
              <a:gd name="connsiteY3" fmla="*/ 575953 h 719407"/>
              <a:gd name="connsiteX0" fmla="*/ 0 w 896587"/>
              <a:gd name="connsiteY0" fmla="*/ 0 h 574795"/>
              <a:gd name="connsiteX1" fmla="*/ 356260 w 896587"/>
              <a:gd name="connsiteY1" fmla="*/ 558140 h 574795"/>
              <a:gd name="connsiteX2" fmla="*/ 896587 w 896587"/>
              <a:gd name="connsiteY2" fmla="*/ 439387 h 574795"/>
              <a:gd name="connsiteX3" fmla="*/ 896587 w 896587"/>
              <a:gd name="connsiteY3" fmla="*/ 439387 h 574795"/>
              <a:gd name="connsiteX0" fmla="*/ 0 w 896587"/>
              <a:gd name="connsiteY0" fmla="*/ 0 h 590898"/>
              <a:gd name="connsiteX1" fmla="*/ 356260 w 896587"/>
              <a:gd name="connsiteY1" fmla="*/ 558140 h 590898"/>
              <a:gd name="connsiteX2" fmla="*/ 720223 w 896587"/>
              <a:gd name="connsiteY2" fmla="*/ 516062 h 590898"/>
              <a:gd name="connsiteX3" fmla="*/ 896587 w 896587"/>
              <a:gd name="connsiteY3" fmla="*/ 439387 h 590898"/>
              <a:gd name="connsiteX4" fmla="*/ 896587 w 896587"/>
              <a:gd name="connsiteY4" fmla="*/ 439387 h 590898"/>
              <a:gd name="connsiteX0" fmla="*/ 0 w 896587"/>
              <a:gd name="connsiteY0" fmla="*/ 0 h 590898"/>
              <a:gd name="connsiteX1" fmla="*/ 356260 w 896587"/>
              <a:gd name="connsiteY1" fmla="*/ 558140 h 590898"/>
              <a:gd name="connsiteX2" fmla="*/ 720223 w 896587"/>
              <a:gd name="connsiteY2" fmla="*/ 516062 h 590898"/>
              <a:gd name="connsiteX3" fmla="*/ 896587 w 896587"/>
              <a:gd name="connsiteY3" fmla="*/ 439387 h 590898"/>
              <a:gd name="connsiteX0" fmla="*/ 0 w 720223"/>
              <a:gd name="connsiteY0" fmla="*/ 0 h 590898"/>
              <a:gd name="connsiteX1" fmla="*/ 356260 w 720223"/>
              <a:gd name="connsiteY1" fmla="*/ 558140 h 590898"/>
              <a:gd name="connsiteX2" fmla="*/ 720223 w 720223"/>
              <a:gd name="connsiteY2" fmla="*/ 516062 h 590898"/>
            </a:gdLst>
            <a:ahLst/>
            <a:cxnLst>
              <a:cxn ang="0">
                <a:pos x="connsiteX0" y="connsiteY0"/>
              </a:cxn>
              <a:cxn ang="0">
                <a:pos x="connsiteX1" y="connsiteY1"/>
              </a:cxn>
              <a:cxn ang="0">
                <a:pos x="connsiteX2" y="connsiteY2"/>
              </a:cxn>
            </a:cxnLst>
            <a:rect l="l" t="t" r="r" b="b"/>
            <a:pathLst>
              <a:path w="720223" h="590898">
                <a:moveTo>
                  <a:pt x="0" y="0"/>
                </a:moveTo>
                <a:cubicBezTo>
                  <a:pt x="74221" y="294904"/>
                  <a:pt x="206829" y="484909"/>
                  <a:pt x="356260" y="558140"/>
                </a:cubicBezTo>
                <a:cubicBezTo>
                  <a:pt x="476297" y="644150"/>
                  <a:pt x="630168" y="535854"/>
                  <a:pt x="720223" y="516062"/>
                </a:cubicBezTo>
              </a:path>
            </a:pathLst>
          </a:custGeom>
          <a:noFill/>
          <a:ln w="38100" cap="rnd">
            <a:gradFill>
              <a:gsLst>
                <a:gs pos="0">
                  <a:srgbClr val="01D4A2"/>
                </a:gs>
                <a:gs pos="100000">
                  <a:srgbClr val="147FCD"/>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167">
            <a:extLst>
              <a:ext uri="{FF2B5EF4-FFF2-40B4-BE49-F238E27FC236}">
                <a16:creationId xmlns:a16="http://schemas.microsoft.com/office/drawing/2014/main" id="{42888DE0-4651-0826-58D0-6D92B4581500}"/>
              </a:ext>
            </a:extLst>
          </p:cNvPr>
          <p:cNvSpPr/>
          <p:nvPr/>
        </p:nvSpPr>
        <p:spPr>
          <a:xfrm>
            <a:off x="3916727" y="1649016"/>
            <a:ext cx="3228756" cy="1282567"/>
          </a:xfrm>
          <a:custGeom>
            <a:avLst/>
            <a:gdLst>
              <a:gd name="connsiteX0" fmla="*/ 1507511 w 1856383"/>
              <a:gd name="connsiteY0" fmla="*/ 18213 h 2388290"/>
              <a:gd name="connsiteX1" fmla="*/ 1834083 w 1856383"/>
              <a:gd name="connsiteY1" fmla="*/ 41963 h 2388290"/>
              <a:gd name="connsiteX2" fmla="*/ 955309 w 1856383"/>
              <a:gd name="connsiteY2" fmla="*/ 386348 h 2388290"/>
              <a:gd name="connsiteX3" fmla="*/ 64659 w 1856383"/>
              <a:gd name="connsiteY3" fmla="*/ 594166 h 2388290"/>
              <a:gd name="connsiteX4" fmla="*/ 118098 w 1856383"/>
              <a:gd name="connsiteY4" fmla="*/ 1668883 h 2388290"/>
              <a:gd name="connsiteX5" fmla="*/ 509984 w 1856383"/>
              <a:gd name="connsiteY5" fmla="*/ 2363589 h 2388290"/>
              <a:gd name="connsiteX6" fmla="*/ 1050311 w 1856383"/>
              <a:gd name="connsiteY6" fmla="*/ 2244836 h 2388290"/>
              <a:gd name="connsiteX7" fmla="*/ 1050311 w 1856383"/>
              <a:gd name="connsiteY7" fmla="*/ 2244836 h 2388290"/>
              <a:gd name="connsiteX0" fmla="*/ 1632202 w 1880035"/>
              <a:gd name="connsiteY0" fmla="*/ 9292 h 2409058"/>
              <a:gd name="connsiteX1" fmla="*/ 1834083 w 1880035"/>
              <a:gd name="connsiteY1" fmla="*/ 62731 h 2409058"/>
              <a:gd name="connsiteX2" fmla="*/ 955309 w 1880035"/>
              <a:gd name="connsiteY2" fmla="*/ 407116 h 2409058"/>
              <a:gd name="connsiteX3" fmla="*/ 64659 w 1880035"/>
              <a:gd name="connsiteY3" fmla="*/ 614934 h 2409058"/>
              <a:gd name="connsiteX4" fmla="*/ 118098 w 1880035"/>
              <a:gd name="connsiteY4" fmla="*/ 1689651 h 2409058"/>
              <a:gd name="connsiteX5" fmla="*/ 509984 w 1880035"/>
              <a:gd name="connsiteY5" fmla="*/ 2384357 h 2409058"/>
              <a:gd name="connsiteX6" fmla="*/ 1050311 w 1880035"/>
              <a:gd name="connsiteY6" fmla="*/ 2265604 h 2409058"/>
              <a:gd name="connsiteX7" fmla="*/ 1050311 w 1880035"/>
              <a:gd name="connsiteY7" fmla="*/ 2265604 h 2409058"/>
              <a:gd name="connsiteX0" fmla="*/ 1661891 w 1888487"/>
              <a:gd name="connsiteY0" fmla="*/ 8225 h 2413928"/>
              <a:gd name="connsiteX1" fmla="*/ 1834083 w 1888487"/>
              <a:gd name="connsiteY1" fmla="*/ 67601 h 2413928"/>
              <a:gd name="connsiteX2" fmla="*/ 955309 w 1888487"/>
              <a:gd name="connsiteY2" fmla="*/ 411986 h 2413928"/>
              <a:gd name="connsiteX3" fmla="*/ 64659 w 1888487"/>
              <a:gd name="connsiteY3" fmla="*/ 619804 h 2413928"/>
              <a:gd name="connsiteX4" fmla="*/ 118098 w 1888487"/>
              <a:gd name="connsiteY4" fmla="*/ 1694521 h 2413928"/>
              <a:gd name="connsiteX5" fmla="*/ 509984 w 1888487"/>
              <a:gd name="connsiteY5" fmla="*/ 2389227 h 2413928"/>
              <a:gd name="connsiteX6" fmla="*/ 1050311 w 1888487"/>
              <a:gd name="connsiteY6" fmla="*/ 2270474 h 2413928"/>
              <a:gd name="connsiteX7" fmla="*/ 1050311 w 1888487"/>
              <a:gd name="connsiteY7" fmla="*/ 2270474 h 2413928"/>
              <a:gd name="connsiteX0" fmla="*/ 1607295 w 1833891"/>
              <a:gd name="connsiteY0" fmla="*/ 8225 h 2413928"/>
              <a:gd name="connsiteX1" fmla="*/ 1779487 w 1833891"/>
              <a:gd name="connsiteY1" fmla="*/ 67601 h 2413928"/>
              <a:gd name="connsiteX2" fmla="*/ 900713 w 1833891"/>
              <a:gd name="connsiteY2" fmla="*/ 411986 h 2413928"/>
              <a:gd name="connsiteX3" fmla="*/ 10063 w 1833891"/>
              <a:gd name="connsiteY3" fmla="*/ 619804 h 2413928"/>
              <a:gd name="connsiteX4" fmla="*/ 455388 w 1833891"/>
              <a:gd name="connsiteY4" fmla="*/ 2389227 h 2413928"/>
              <a:gd name="connsiteX5" fmla="*/ 995715 w 1833891"/>
              <a:gd name="connsiteY5" fmla="*/ 2270474 h 2413928"/>
              <a:gd name="connsiteX6" fmla="*/ 995715 w 1833891"/>
              <a:gd name="connsiteY6" fmla="*/ 2270474 h 2413928"/>
              <a:gd name="connsiteX0" fmla="*/ 1607295 w 1833891"/>
              <a:gd name="connsiteY0" fmla="*/ 8225 h 2413928"/>
              <a:gd name="connsiteX1" fmla="*/ 1779487 w 1833891"/>
              <a:gd name="connsiteY1" fmla="*/ 67601 h 2413928"/>
              <a:gd name="connsiteX2" fmla="*/ 900713 w 1833891"/>
              <a:gd name="connsiteY2" fmla="*/ 411986 h 2413928"/>
              <a:gd name="connsiteX3" fmla="*/ 10063 w 1833891"/>
              <a:gd name="connsiteY3" fmla="*/ 619804 h 2413928"/>
              <a:gd name="connsiteX4" fmla="*/ 455388 w 1833891"/>
              <a:gd name="connsiteY4" fmla="*/ 2389227 h 2413928"/>
              <a:gd name="connsiteX5" fmla="*/ 995715 w 1833891"/>
              <a:gd name="connsiteY5" fmla="*/ 2270474 h 2413928"/>
              <a:gd name="connsiteX0" fmla="*/ 1607295 w 1833891"/>
              <a:gd name="connsiteY0" fmla="*/ 8225 h 2389227"/>
              <a:gd name="connsiteX1" fmla="*/ 1779487 w 1833891"/>
              <a:gd name="connsiteY1" fmla="*/ 67601 h 2389227"/>
              <a:gd name="connsiteX2" fmla="*/ 900713 w 1833891"/>
              <a:gd name="connsiteY2" fmla="*/ 411986 h 2389227"/>
              <a:gd name="connsiteX3" fmla="*/ 10063 w 1833891"/>
              <a:gd name="connsiteY3" fmla="*/ 619804 h 2389227"/>
              <a:gd name="connsiteX4" fmla="*/ 455388 w 1833891"/>
              <a:gd name="connsiteY4" fmla="*/ 2389227 h 2389227"/>
              <a:gd name="connsiteX0" fmla="*/ 1645821 w 1872417"/>
              <a:gd name="connsiteY0" fmla="*/ 8225 h 1059191"/>
              <a:gd name="connsiteX1" fmla="*/ 1818013 w 1872417"/>
              <a:gd name="connsiteY1" fmla="*/ 67601 h 1059191"/>
              <a:gd name="connsiteX2" fmla="*/ 939239 w 1872417"/>
              <a:gd name="connsiteY2" fmla="*/ 411986 h 1059191"/>
              <a:gd name="connsiteX3" fmla="*/ 48589 w 1872417"/>
              <a:gd name="connsiteY3" fmla="*/ 619804 h 1059191"/>
              <a:gd name="connsiteX4" fmla="*/ 214843 w 1872417"/>
              <a:gd name="connsiteY4" fmla="*/ 1059191 h 1059191"/>
              <a:gd name="connsiteX0" fmla="*/ 1588271 w 1814867"/>
              <a:gd name="connsiteY0" fmla="*/ 8225 h 1059191"/>
              <a:gd name="connsiteX1" fmla="*/ 1760463 w 1814867"/>
              <a:gd name="connsiteY1" fmla="*/ 67601 h 1059191"/>
              <a:gd name="connsiteX2" fmla="*/ 881689 w 1814867"/>
              <a:gd name="connsiteY2" fmla="*/ 411986 h 1059191"/>
              <a:gd name="connsiteX3" fmla="*/ 68228 w 1814867"/>
              <a:gd name="connsiteY3" fmla="*/ 542615 h 1059191"/>
              <a:gd name="connsiteX4" fmla="*/ 157293 w 1814867"/>
              <a:gd name="connsiteY4" fmla="*/ 1059191 h 1059191"/>
              <a:gd name="connsiteX0" fmla="*/ 1614195 w 1840791"/>
              <a:gd name="connsiteY0" fmla="*/ 8225 h 1059191"/>
              <a:gd name="connsiteX1" fmla="*/ 1786387 w 1840791"/>
              <a:gd name="connsiteY1" fmla="*/ 67601 h 1059191"/>
              <a:gd name="connsiteX2" fmla="*/ 907613 w 1840791"/>
              <a:gd name="connsiteY2" fmla="*/ 411986 h 1059191"/>
              <a:gd name="connsiteX3" fmla="*/ 94152 w 1840791"/>
              <a:gd name="connsiteY3" fmla="*/ 542615 h 1059191"/>
              <a:gd name="connsiteX4" fmla="*/ 27056 w 1840791"/>
              <a:gd name="connsiteY4" fmla="*/ 734515 h 1059191"/>
              <a:gd name="connsiteX5" fmla="*/ 183217 w 1840791"/>
              <a:gd name="connsiteY5" fmla="*/ 1059191 h 1059191"/>
              <a:gd name="connsiteX0" fmla="*/ 1614195 w 1840791"/>
              <a:gd name="connsiteY0" fmla="*/ 8225 h 734515"/>
              <a:gd name="connsiteX1" fmla="*/ 1786387 w 1840791"/>
              <a:gd name="connsiteY1" fmla="*/ 67601 h 734515"/>
              <a:gd name="connsiteX2" fmla="*/ 907613 w 1840791"/>
              <a:gd name="connsiteY2" fmla="*/ 411986 h 734515"/>
              <a:gd name="connsiteX3" fmla="*/ 94152 w 1840791"/>
              <a:gd name="connsiteY3" fmla="*/ 542615 h 734515"/>
              <a:gd name="connsiteX4" fmla="*/ 27056 w 1840791"/>
              <a:gd name="connsiteY4" fmla="*/ 734515 h 734515"/>
              <a:gd name="connsiteX0" fmla="*/ 1637056 w 1863652"/>
              <a:gd name="connsiteY0" fmla="*/ 8225 h 740453"/>
              <a:gd name="connsiteX1" fmla="*/ 1809248 w 1863652"/>
              <a:gd name="connsiteY1" fmla="*/ 67601 h 740453"/>
              <a:gd name="connsiteX2" fmla="*/ 930474 w 1863652"/>
              <a:gd name="connsiteY2" fmla="*/ 411986 h 740453"/>
              <a:gd name="connsiteX3" fmla="*/ 117013 w 1863652"/>
              <a:gd name="connsiteY3" fmla="*/ 542615 h 740453"/>
              <a:gd name="connsiteX4" fmla="*/ 14291 w 1863652"/>
              <a:gd name="connsiteY4" fmla="*/ 740453 h 740453"/>
              <a:gd name="connsiteX0" fmla="*/ 1631517 w 1858113"/>
              <a:gd name="connsiteY0" fmla="*/ 8225 h 740453"/>
              <a:gd name="connsiteX1" fmla="*/ 1803709 w 1858113"/>
              <a:gd name="connsiteY1" fmla="*/ 67601 h 740453"/>
              <a:gd name="connsiteX2" fmla="*/ 924935 w 1858113"/>
              <a:gd name="connsiteY2" fmla="*/ 411986 h 740453"/>
              <a:gd name="connsiteX3" fmla="*/ 111474 w 1858113"/>
              <a:gd name="connsiteY3" fmla="*/ 542615 h 740453"/>
              <a:gd name="connsiteX4" fmla="*/ 8752 w 1858113"/>
              <a:gd name="connsiteY4" fmla="*/ 740453 h 740453"/>
              <a:gd name="connsiteX0" fmla="*/ 1626182 w 1852778"/>
              <a:gd name="connsiteY0" fmla="*/ 8225 h 740453"/>
              <a:gd name="connsiteX1" fmla="*/ 1798374 w 1852778"/>
              <a:gd name="connsiteY1" fmla="*/ 67601 h 740453"/>
              <a:gd name="connsiteX2" fmla="*/ 919600 w 1852778"/>
              <a:gd name="connsiteY2" fmla="*/ 411986 h 740453"/>
              <a:gd name="connsiteX3" fmla="*/ 106139 w 1852778"/>
              <a:gd name="connsiteY3" fmla="*/ 542615 h 740453"/>
              <a:gd name="connsiteX4" fmla="*/ 3417 w 1852778"/>
              <a:gd name="connsiteY4" fmla="*/ 740453 h 740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778" h="740453">
                <a:moveTo>
                  <a:pt x="1626182" y="8225"/>
                </a:moveTo>
                <a:cubicBezTo>
                  <a:pt x="1835485" y="-10578"/>
                  <a:pt x="1916138" y="308"/>
                  <a:pt x="1798374" y="67601"/>
                </a:cubicBezTo>
                <a:cubicBezTo>
                  <a:pt x="1680610" y="134894"/>
                  <a:pt x="1201639" y="332817"/>
                  <a:pt x="919600" y="411986"/>
                </a:cubicBezTo>
                <a:cubicBezTo>
                  <a:pt x="637561" y="491155"/>
                  <a:pt x="236611" y="462471"/>
                  <a:pt x="106139" y="542615"/>
                </a:cubicBezTo>
                <a:cubicBezTo>
                  <a:pt x="-24333" y="622759"/>
                  <a:pt x="1273" y="721032"/>
                  <a:pt x="3417" y="740453"/>
                </a:cubicBezTo>
              </a:path>
            </a:pathLst>
          </a:custGeom>
          <a:noFill/>
          <a:ln w="38100" cap="rnd">
            <a:gradFill>
              <a:gsLst>
                <a:gs pos="0">
                  <a:srgbClr val="01D4A2"/>
                </a:gs>
                <a:gs pos="100000">
                  <a:srgbClr val="147FCD"/>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Oval 168">
            <a:extLst>
              <a:ext uri="{FF2B5EF4-FFF2-40B4-BE49-F238E27FC236}">
                <a16:creationId xmlns:a16="http://schemas.microsoft.com/office/drawing/2014/main" id="{D4C2989D-0B31-B654-ABA2-32FF1DAAF621}"/>
              </a:ext>
            </a:extLst>
          </p:cNvPr>
          <p:cNvSpPr/>
          <p:nvPr/>
        </p:nvSpPr>
        <p:spPr>
          <a:xfrm>
            <a:off x="4124983" y="1529772"/>
            <a:ext cx="1530290" cy="1521053"/>
          </a:xfrm>
          <a:prstGeom prst="ellipse">
            <a:avLst/>
          </a:prstGeom>
          <a:gradFill flip="none" rotWithShape="1">
            <a:gsLst>
              <a:gs pos="21000">
                <a:srgbClr val="147FCD"/>
              </a:gs>
              <a:gs pos="100000">
                <a:srgbClr val="01D4A2"/>
              </a:gs>
            </a:gsLst>
            <a:path path="circle">
              <a:fillToRect r="100000" b="100000"/>
            </a:path>
            <a:tileRect l="-100000" t="-100000"/>
          </a:gra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169">
            <a:extLst>
              <a:ext uri="{FF2B5EF4-FFF2-40B4-BE49-F238E27FC236}">
                <a16:creationId xmlns:a16="http://schemas.microsoft.com/office/drawing/2014/main" id="{63943A71-F7C1-1153-C709-0DCAD93D70AE}"/>
              </a:ext>
            </a:extLst>
          </p:cNvPr>
          <p:cNvSpPr/>
          <p:nvPr/>
        </p:nvSpPr>
        <p:spPr>
          <a:xfrm>
            <a:off x="5296131" y="5539454"/>
            <a:ext cx="572919" cy="569461"/>
          </a:xfrm>
          <a:prstGeom prst="ellipse">
            <a:avLst/>
          </a:prstGeom>
          <a:gradFill flip="none" rotWithShape="1">
            <a:gsLst>
              <a:gs pos="35000">
                <a:srgbClr val="147FCD"/>
              </a:gs>
              <a:gs pos="100000">
                <a:srgbClr val="01D4A2"/>
              </a:gs>
            </a:gsLst>
            <a:path path="circle">
              <a:fillToRect r="100000" b="100000"/>
            </a:path>
            <a:tileRect l="-100000" t="-100000"/>
          </a:gra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_Title_Step 3">
            <a:extLst>
              <a:ext uri="{FF2B5EF4-FFF2-40B4-BE49-F238E27FC236}">
                <a16:creationId xmlns:a16="http://schemas.microsoft.com/office/drawing/2014/main" id="{3BE6A6D4-18E9-EA19-A9DF-689349AC3340}"/>
              </a:ext>
            </a:extLst>
          </p:cNvPr>
          <p:cNvSpPr/>
          <p:nvPr/>
        </p:nvSpPr>
        <p:spPr>
          <a:xfrm>
            <a:off x="4129448" y="3095174"/>
            <a:ext cx="3714365" cy="1384995"/>
          </a:xfrm>
          <a:prstGeom prst="rect">
            <a:avLst/>
          </a:prstGeom>
          <a:noFill/>
        </p:spPr>
        <p:txBody>
          <a:bodyPr wrap="square" lIns="91440" tIns="45720" rIns="91440" bIns="45720">
            <a:spAutoFit/>
          </a:bodyPr>
          <a:lstStyle/>
          <a:p>
            <a:pPr algn="ctr"/>
            <a:r>
              <a:rPr lang="fr-FR" sz="2800" dirty="0">
                <a:ln w="0"/>
                <a:solidFill>
                  <a:srgbClr val="147FCD"/>
                </a:solidFill>
                <a:latin typeface="Century Gothic" panose="020B0502020202020204" pitchFamily="34" charset="0"/>
              </a:rPr>
              <a:t>La synchronisation de la gestion de parc informatique</a:t>
            </a:r>
          </a:p>
        </p:txBody>
      </p:sp>
      <p:sp>
        <p:nvSpPr>
          <p:cNvPr id="8" name="5-Point Star 174">
            <a:extLst>
              <a:ext uri="{FF2B5EF4-FFF2-40B4-BE49-F238E27FC236}">
                <a16:creationId xmlns:a16="http://schemas.microsoft.com/office/drawing/2014/main" id="{16A087B3-7C04-2963-E800-F50CF0609DA0}"/>
              </a:ext>
            </a:extLst>
          </p:cNvPr>
          <p:cNvSpPr/>
          <p:nvPr/>
        </p:nvSpPr>
        <p:spPr>
          <a:xfrm>
            <a:off x="5475472" y="5700765"/>
            <a:ext cx="248336" cy="246837"/>
          </a:xfrm>
          <a:prstGeom prst="star5">
            <a:avLst>
              <a:gd name="adj" fmla="val 30404"/>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256">
            <a:extLst>
              <a:ext uri="{FF2B5EF4-FFF2-40B4-BE49-F238E27FC236}">
                <a16:creationId xmlns:a16="http://schemas.microsoft.com/office/drawing/2014/main" id="{4FF8BB7F-A870-E0A0-3549-3EA7E81DB780}"/>
              </a:ext>
            </a:extLst>
          </p:cNvPr>
          <p:cNvSpPr/>
          <p:nvPr/>
        </p:nvSpPr>
        <p:spPr>
          <a:xfrm>
            <a:off x="4558204" y="1965972"/>
            <a:ext cx="663848" cy="589121"/>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dirty="0">
              <a:solidFill>
                <a:prstClr val="black"/>
              </a:solidFill>
            </a:endParaRPr>
          </a:p>
        </p:txBody>
      </p:sp>
    </p:spTree>
    <p:extLst>
      <p:ext uri="{BB962C8B-B14F-4D97-AF65-F5344CB8AC3E}">
        <p14:creationId xmlns:p14="http://schemas.microsoft.com/office/powerpoint/2010/main" val="188748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4ED7448-2E1D-BDA1-C2DF-2255B7A51D03}"/>
              </a:ext>
            </a:extLst>
          </p:cNvPr>
          <p:cNvPicPr>
            <a:picLocks noChangeAspect="1"/>
          </p:cNvPicPr>
          <p:nvPr/>
        </p:nvPicPr>
        <p:blipFill>
          <a:blip r:embed="rId2"/>
          <a:stretch>
            <a:fillRect/>
          </a:stretch>
        </p:blipFill>
        <p:spPr>
          <a:xfrm>
            <a:off x="6911067" y="1700982"/>
            <a:ext cx="4576989" cy="31947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ZoneTexte 2">
            <a:extLst>
              <a:ext uri="{FF2B5EF4-FFF2-40B4-BE49-F238E27FC236}">
                <a16:creationId xmlns:a16="http://schemas.microsoft.com/office/drawing/2014/main" id="{E944178A-06B8-4B93-A2A0-CCD0E60CFC49}"/>
              </a:ext>
            </a:extLst>
          </p:cNvPr>
          <p:cNvSpPr txBox="1"/>
          <p:nvPr/>
        </p:nvSpPr>
        <p:spPr>
          <a:xfrm>
            <a:off x="807811" y="1831610"/>
            <a:ext cx="6103256" cy="2862322"/>
          </a:xfrm>
          <a:prstGeom prst="rect">
            <a:avLst/>
          </a:prstGeom>
          <a:noFill/>
        </p:spPr>
        <p:txBody>
          <a:bodyPr wrap="square">
            <a:spAutoFit/>
          </a:bodyPr>
          <a:lstStyle/>
          <a:p>
            <a:r>
              <a:rPr lang="fr-FR" sz="2000" b="0" i="0" dirty="0">
                <a:effectLst/>
                <a:latin typeface="Söhne"/>
              </a:rPr>
              <a:t>La synchronisation de la gestion de parc informatique consiste à assurer la coordination et la mise à jour en temps réel des informations relatives aux équipements informatiques dans un parc informatique. Cela peut inclure la gestion des stocks, la planification des mises à jour logicielles, la gestion des pannes et la traçabilité des équipements. La synchronisation permet une meilleure visibilité sur l'état du parc informatique, une gestion plus efficace et une réduction des erreurs</a:t>
            </a:r>
            <a:endParaRPr lang="fr-FR" sz="2000" dirty="0"/>
          </a:p>
        </p:txBody>
      </p:sp>
    </p:spTree>
    <p:extLst>
      <p:ext uri="{BB962C8B-B14F-4D97-AF65-F5344CB8AC3E}">
        <p14:creationId xmlns:p14="http://schemas.microsoft.com/office/powerpoint/2010/main" val="3803602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F336D5C-E4AE-426E-1BA9-56DEA3592D90}"/>
              </a:ext>
            </a:extLst>
          </p:cNvPr>
          <p:cNvSpPr txBox="1"/>
          <p:nvPr/>
        </p:nvSpPr>
        <p:spPr>
          <a:xfrm>
            <a:off x="3163957" y="2791096"/>
            <a:ext cx="6341166" cy="830997"/>
          </a:xfrm>
          <a:prstGeom prst="rect">
            <a:avLst/>
          </a:prstGeom>
          <a:noFill/>
          <a:effectLst>
            <a:outerShdw blurRad="50800" dist="38100" dir="10800000" algn="r" rotWithShape="0">
              <a:prstClr val="black">
                <a:alpha val="40000"/>
              </a:prstClr>
            </a:outerShdw>
          </a:effectLst>
        </p:spPr>
        <p:txBody>
          <a:bodyPr wrap="square">
            <a:spAutoFit/>
          </a:bodyPr>
          <a:lstStyle/>
          <a:p>
            <a:r>
              <a:rPr lang="fr-FR" sz="2400" b="0" i="0" dirty="0">
                <a:solidFill>
                  <a:schemeClr val="accent5">
                    <a:lumMod val="50000"/>
                  </a:schemeClr>
                </a:solidFill>
                <a:effectLst/>
                <a:latin typeface="Segoe UI Black" panose="020B0A02040204020203" pitchFamily="34" charset="0"/>
                <a:ea typeface="Segoe UI Black" panose="020B0A02040204020203" pitchFamily="34" charset="0"/>
              </a:rPr>
              <a:t>La synchronisation de GLPI avec Active Directory  </a:t>
            </a:r>
            <a:endParaRPr lang="fr-FR" sz="2400" dirty="0">
              <a:solidFill>
                <a:schemeClr val="accent5">
                  <a:lumMod val="50000"/>
                </a:schemeClr>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813237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288FBB75-BAD3-AB52-A383-A66DA841F6D1}"/>
              </a:ext>
            </a:extLst>
          </p:cNvPr>
          <p:cNvSpPr txBox="1"/>
          <p:nvPr/>
        </p:nvSpPr>
        <p:spPr>
          <a:xfrm>
            <a:off x="980663" y="1569018"/>
            <a:ext cx="10760764" cy="4801314"/>
          </a:xfrm>
          <a:prstGeom prst="rect">
            <a:avLst/>
          </a:prstGeom>
          <a:noFill/>
        </p:spPr>
        <p:txBody>
          <a:bodyPr wrap="square">
            <a:spAutoFit/>
          </a:bodyPr>
          <a:lstStyle/>
          <a:p>
            <a:pPr algn="l"/>
            <a:r>
              <a:rPr lang="fr-FR" b="0" i="0" dirty="0">
                <a:effectLst/>
                <a:latin typeface="Söhne"/>
              </a:rPr>
              <a:t>Active Directory (AD) est un système de gestion de répertoires développé par Microsoft. Il est utilisé pour centraliser la gestion des informations d'identité et de sécurité pour les ordinateurs, les utilisateurs et les applications dans un environnement Windows.</a:t>
            </a:r>
          </a:p>
          <a:p>
            <a:pPr algn="l"/>
            <a:endParaRPr lang="fr-FR" b="0" i="0" dirty="0">
              <a:effectLst/>
              <a:latin typeface="Söhne"/>
            </a:endParaRPr>
          </a:p>
          <a:p>
            <a:pPr algn="l"/>
            <a:r>
              <a:rPr lang="fr-FR" b="0" i="0" dirty="0">
                <a:effectLst/>
                <a:latin typeface="Söhne"/>
              </a:rPr>
              <a:t>Active Directory permet de :</a:t>
            </a:r>
          </a:p>
          <a:p>
            <a:pPr algn="l"/>
            <a:endParaRPr lang="fr-FR" b="0" i="0" dirty="0">
              <a:effectLst/>
              <a:latin typeface="Söhne"/>
            </a:endParaRPr>
          </a:p>
          <a:p>
            <a:pPr marL="285750" indent="-285750" algn="l">
              <a:buFont typeface="Wingdings" panose="05000000000000000000" pitchFamily="2" charset="2"/>
              <a:buChar char="q"/>
            </a:pPr>
            <a:r>
              <a:rPr lang="fr-FR" b="0" i="0" dirty="0">
                <a:effectLst/>
                <a:latin typeface="Söhne"/>
              </a:rPr>
              <a:t>Stocker les informations sur les utilisateurs, les groupes, les ordinateurs, les périphériques et les applications dans une base de données centralisée.</a:t>
            </a:r>
          </a:p>
          <a:p>
            <a:pPr marL="285750" indent="-285750" algn="l">
              <a:buFont typeface="Wingdings" panose="05000000000000000000" pitchFamily="2" charset="2"/>
              <a:buChar char="q"/>
            </a:pPr>
            <a:endParaRPr lang="fr-FR" b="0" i="0" dirty="0">
              <a:effectLst/>
              <a:latin typeface="Söhne"/>
            </a:endParaRPr>
          </a:p>
          <a:p>
            <a:pPr marL="285750" indent="-285750" algn="l">
              <a:buFont typeface="Wingdings" panose="05000000000000000000" pitchFamily="2" charset="2"/>
              <a:buChar char="q"/>
            </a:pPr>
            <a:r>
              <a:rPr lang="fr-FR" b="0" i="0" dirty="0">
                <a:effectLst/>
                <a:latin typeface="Söhne"/>
              </a:rPr>
              <a:t>Contrôler l'accès aux ressources informatiques en utilisant des stratégies d'autorisation basées sur les rôles.</a:t>
            </a:r>
          </a:p>
          <a:p>
            <a:pPr marL="285750" indent="-285750" algn="l">
              <a:buFont typeface="Wingdings" panose="05000000000000000000" pitchFamily="2" charset="2"/>
              <a:buChar char="q"/>
            </a:pPr>
            <a:endParaRPr lang="fr-FR" b="0" i="0" dirty="0">
              <a:effectLst/>
              <a:latin typeface="Söhne"/>
            </a:endParaRPr>
          </a:p>
          <a:p>
            <a:pPr marL="285750" indent="-285750" algn="l">
              <a:buFont typeface="Wingdings" panose="05000000000000000000" pitchFamily="2" charset="2"/>
              <a:buChar char="q"/>
            </a:pPr>
            <a:r>
              <a:rPr lang="fr-FR" b="0" i="0" dirty="0">
                <a:effectLst/>
                <a:latin typeface="Söhne"/>
              </a:rPr>
              <a:t>Automatiser la gestion des comptes d'utilisateurs en gérant les opérations de création, de modification et de suppression des comptes.</a:t>
            </a:r>
          </a:p>
          <a:p>
            <a:pPr marL="285750" indent="-285750" algn="l">
              <a:buFont typeface="Wingdings" panose="05000000000000000000" pitchFamily="2" charset="2"/>
              <a:buChar char="q"/>
            </a:pPr>
            <a:endParaRPr lang="fr-FR" b="0" i="0" dirty="0">
              <a:effectLst/>
              <a:latin typeface="Söhne"/>
            </a:endParaRPr>
          </a:p>
          <a:p>
            <a:pPr marL="285750" indent="-285750" algn="l">
              <a:buFont typeface="Wingdings" panose="05000000000000000000" pitchFamily="2" charset="2"/>
              <a:buChar char="q"/>
            </a:pPr>
            <a:r>
              <a:rPr lang="fr-FR" b="0" i="0" dirty="0">
                <a:effectLst/>
                <a:latin typeface="Söhne"/>
              </a:rPr>
              <a:t>Offrir une gestion centralisée des mots de passe pour les utilisateurs.</a:t>
            </a:r>
          </a:p>
          <a:p>
            <a:pPr marL="285750" indent="-285750" algn="l">
              <a:buFont typeface="Wingdings" panose="05000000000000000000" pitchFamily="2" charset="2"/>
              <a:buChar char="q"/>
            </a:pPr>
            <a:endParaRPr lang="fr-FR" b="0" i="0" dirty="0">
              <a:effectLst/>
              <a:latin typeface="Söhne"/>
            </a:endParaRPr>
          </a:p>
          <a:p>
            <a:pPr marL="285750" indent="-285750" algn="l">
              <a:buFont typeface="Wingdings" panose="05000000000000000000" pitchFamily="2" charset="2"/>
              <a:buChar char="q"/>
            </a:pPr>
            <a:r>
              <a:rPr lang="fr-FR" b="0" i="0" dirty="0">
                <a:effectLst/>
                <a:latin typeface="Söhne"/>
              </a:rPr>
              <a:t>Faciliter la recherche d'informations sur les utilisateurs, les ordinateurs et les ressources.</a:t>
            </a:r>
          </a:p>
        </p:txBody>
      </p:sp>
    </p:spTree>
    <p:extLst>
      <p:ext uri="{BB962C8B-B14F-4D97-AF65-F5344CB8AC3E}">
        <p14:creationId xmlns:p14="http://schemas.microsoft.com/office/powerpoint/2010/main" val="428105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C7E0BAC-E4B3-DECA-2586-0C1E4D697E7A}"/>
              </a:ext>
            </a:extLst>
          </p:cNvPr>
          <p:cNvSpPr txBox="1"/>
          <p:nvPr/>
        </p:nvSpPr>
        <p:spPr>
          <a:xfrm>
            <a:off x="1275522" y="261227"/>
            <a:ext cx="9640956" cy="6740307"/>
          </a:xfrm>
          <a:prstGeom prst="rect">
            <a:avLst/>
          </a:prstGeom>
          <a:noFill/>
        </p:spPr>
        <p:txBody>
          <a:bodyPr wrap="square">
            <a:spAutoFit/>
          </a:bodyPr>
          <a:lstStyle/>
          <a:p>
            <a:r>
              <a:rPr lang="fr-FR" b="0" i="0" dirty="0">
                <a:effectLst/>
                <a:latin typeface="Söhne"/>
              </a:rPr>
              <a:t>GLPI peut être synchronisé avec Active Directory pour permettre une gestion centralisée des utilisateurs et des groupes au sein de l'entreprise. Voici les étapes générales pour synchroniser GLPI avec Active Directory :</a:t>
            </a:r>
          </a:p>
          <a:p>
            <a:endParaRPr lang="fr-FR" b="0" i="0" dirty="0">
              <a:effectLst/>
              <a:latin typeface="Söhne"/>
            </a:endParaRPr>
          </a:p>
          <a:p>
            <a:pPr indent="-342900">
              <a:buFont typeface="+mj-lt"/>
              <a:buAutoNum type="arabicPeriod"/>
            </a:pPr>
            <a:r>
              <a:rPr lang="fr-FR" dirty="0">
                <a:latin typeface="Söhne"/>
              </a:rPr>
              <a:t>Dans GLPI, accédez aux paramètres de l'annuaire LDAP. Vous pouvez le faire en allant dans le menu Configuration, puis Authentification, puis Annuaire LDAP.</a:t>
            </a:r>
          </a:p>
          <a:p>
            <a:pPr indent="-342900">
              <a:buFont typeface="+mj-lt"/>
              <a:buAutoNum type="arabicPeriod"/>
            </a:pPr>
            <a:endParaRPr lang="fr-FR" dirty="0">
              <a:latin typeface="Söhne"/>
            </a:endParaRPr>
          </a:p>
          <a:p>
            <a:pPr indent="-342900">
              <a:buFont typeface="+mj-lt"/>
              <a:buAutoNum type="arabicPeriod"/>
            </a:pPr>
            <a:r>
              <a:rPr lang="fr-FR" dirty="0">
                <a:latin typeface="Söhne"/>
              </a:rPr>
              <a:t>Configurez les paramètres d'annuaire LDAP pour qu'ils correspondent à votre environnement Active Directory. Vous devrez spécifier l'adresse IP ou le nom DNS du contrôleur de domaine, ainsi que les informations d'identification de l'utilisateur ayant des autorisations de lecture sur l'annuaire LDAP.</a:t>
            </a:r>
          </a:p>
          <a:p>
            <a:pPr indent="-342900">
              <a:buFont typeface="+mj-lt"/>
              <a:buAutoNum type="arabicPeriod"/>
            </a:pPr>
            <a:endParaRPr lang="fr-FR" dirty="0">
              <a:latin typeface="Söhne"/>
            </a:endParaRPr>
          </a:p>
          <a:p>
            <a:pPr indent="-342900">
              <a:buFont typeface="+mj-lt"/>
              <a:buAutoNum type="arabicPeriod"/>
            </a:pPr>
            <a:r>
              <a:rPr lang="fr-FR" dirty="0">
                <a:latin typeface="Söhne"/>
              </a:rPr>
              <a:t>Vérifiez la connexion à l'annuaire LDAP. Après avoir entré les informations de connexion, vous pouvez vérifier que GLPI peut se connecter à l'annuaire LDAP en cliquant sur le bouton "Tester la connexion LDAP".</a:t>
            </a:r>
          </a:p>
          <a:p>
            <a:pPr indent="-342900">
              <a:buFont typeface="+mj-lt"/>
              <a:buAutoNum type="arabicPeriod"/>
            </a:pPr>
            <a:endParaRPr lang="fr-FR" dirty="0">
              <a:latin typeface="Söhne"/>
            </a:endParaRPr>
          </a:p>
          <a:p>
            <a:pPr indent="-342900">
              <a:buFont typeface="+mj-lt"/>
              <a:buAutoNum type="arabicPeriod"/>
            </a:pPr>
            <a:r>
              <a:rPr lang="fr-FR" dirty="0">
                <a:latin typeface="Söhne"/>
              </a:rPr>
              <a:t>Configurez les paramètres de synchronisation. Vous pouvez définir les paramètres de synchronisation tels que la fréquence de la synchronisation, les unités organisationnelles à synchroniser, les champs à synchroniser, etc.</a:t>
            </a:r>
          </a:p>
          <a:p>
            <a:pPr indent="-342900">
              <a:buFont typeface="+mj-lt"/>
              <a:buAutoNum type="arabicPeriod"/>
            </a:pPr>
            <a:endParaRPr lang="fr-FR" dirty="0">
              <a:latin typeface="Söhne"/>
            </a:endParaRPr>
          </a:p>
          <a:p>
            <a:pPr indent="-342900">
              <a:buFont typeface="+mj-lt"/>
              <a:buAutoNum type="arabicPeriod"/>
            </a:pPr>
            <a:r>
              <a:rPr lang="fr-FR" dirty="0">
                <a:latin typeface="Söhne"/>
              </a:rPr>
              <a:t>Exécutez une synchronisation initiale. Après avoir configuré les paramètres de synchronisation, vous pouvez exécuter une synchronisation initiale pour importer les utilisateurs et les groupes de l'annuaire LDAP dans GLPI.</a:t>
            </a:r>
          </a:p>
          <a:p>
            <a:endParaRPr lang="fr-FR" dirty="0"/>
          </a:p>
        </p:txBody>
      </p:sp>
    </p:spTree>
    <p:extLst>
      <p:ext uri="{BB962C8B-B14F-4D97-AF65-F5344CB8AC3E}">
        <p14:creationId xmlns:p14="http://schemas.microsoft.com/office/powerpoint/2010/main" val="1402120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536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65">
            <a:extLst>
              <a:ext uri="{FF2B5EF4-FFF2-40B4-BE49-F238E27FC236}">
                <a16:creationId xmlns:a16="http://schemas.microsoft.com/office/drawing/2014/main" id="{79765892-53CA-553E-CAC7-0DC1BA481D21}"/>
              </a:ext>
            </a:extLst>
          </p:cNvPr>
          <p:cNvSpPr/>
          <p:nvPr/>
        </p:nvSpPr>
        <p:spPr>
          <a:xfrm rot="2666803">
            <a:off x="3986147" y="1731836"/>
            <a:ext cx="4000969" cy="3976819"/>
          </a:xfrm>
          <a:prstGeom prst="roundRect">
            <a:avLst>
              <a:gd name="adj" fmla="val 25358"/>
            </a:avLst>
          </a:prstGeom>
          <a:solidFill>
            <a:schemeClr val="tx2">
              <a:lumMod val="60000"/>
              <a:lumOff val="40000"/>
            </a:schemeClr>
          </a:solidFill>
          <a:ln>
            <a:gradFill>
              <a:gsLst>
                <a:gs pos="0">
                  <a:schemeClr val="bg1"/>
                </a:gs>
                <a:gs pos="84000">
                  <a:schemeClr val="bg1">
                    <a:lumMod val="6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166">
            <a:extLst>
              <a:ext uri="{FF2B5EF4-FFF2-40B4-BE49-F238E27FC236}">
                <a16:creationId xmlns:a16="http://schemas.microsoft.com/office/drawing/2014/main" id="{47EC456D-98CF-FE9E-1637-AD71E5BF303B}"/>
              </a:ext>
            </a:extLst>
          </p:cNvPr>
          <p:cNvSpPr/>
          <p:nvPr/>
        </p:nvSpPr>
        <p:spPr>
          <a:xfrm>
            <a:off x="4524340" y="5085398"/>
            <a:ext cx="1255101" cy="1023517"/>
          </a:xfrm>
          <a:custGeom>
            <a:avLst/>
            <a:gdLst>
              <a:gd name="connsiteX0" fmla="*/ 1507511 w 1856383"/>
              <a:gd name="connsiteY0" fmla="*/ 18213 h 2388290"/>
              <a:gd name="connsiteX1" fmla="*/ 1834083 w 1856383"/>
              <a:gd name="connsiteY1" fmla="*/ 41963 h 2388290"/>
              <a:gd name="connsiteX2" fmla="*/ 955309 w 1856383"/>
              <a:gd name="connsiteY2" fmla="*/ 386348 h 2388290"/>
              <a:gd name="connsiteX3" fmla="*/ 64659 w 1856383"/>
              <a:gd name="connsiteY3" fmla="*/ 594166 h 2388290"/>
              <a:gd name="connsiteX4" fmla="*/ 118098 w 1856383"/>
              <a:gd name="connsiteY4" fmla="*/ 1668883 h 2388290"/>
              <a:gd name="connsiteX5" fmla="*/ 509984 w 1856383"/>
              <a:gd name="connsiteY5" fmla="*/ 2363589 h 2388290"/>
              <a:gd name="connsiteX6" fmla="*/ 1050311 w 1856383"/>
              <a:gd name="connsiteY6" fmla="*/ 2244836 h 2388290"/>
              <a:gd name="connsiteX7" fmla="*/ 1050311 w 1856383"/>
              <a:gd name="connsiteY7" fmla="*/ 2244836 h 2388290"/>
              <a:gd name="connsiteX0" fmla="*/ 1834083 w 1834083"/>
              <a:gd name="connsiteY0" fmla="*/ 0 h 2346327"/>
              <a:gd name="connsiteX1" fmla="*/ 955309 w 1834083"/>
              <a:gd name="connsiteY1" fmla="*/ 344385 h 2346327"/>
              <a:gd name="connsiteX2" fmla="*/ 64659 w 1834083"/>
              <a:gd name="connsiteY2" fmla="*/ 552203 h 2346327"/>
              <a:gd name="connsiteX3" fmla="*/ 118098 w 1834083"/>
              <a:gd name="connsiteY3" fmla="*/ 1626920 h 2346327"/>
              <a:gd name="connsiteX4" fmla="*/ 509984 w 1834083"/>
              <a:gd name="connsiteY4" fmla="*/ 2321626 h 2346327"/>
              <a:gd name="connsiteX5" fmla="*/ 1050311 w 1834083"/>
              <a:gd name="connsiteY5" fmla="*/ 2202873 h 2346327"/>
              <a:gd name="connsiteX6" fmla="*/ 1050311 w 1834083"/>
              <a:gd name="connsiteY6" fmla="*/ 2202873 h 2346327"/>
              <a:gd name="connsiteX0" fmla="*/ 955309 w 1050311"/>
              <a:gd name="connsiteY0" fmla="*/ 0 h 2001942"/>
              <a:gd name="connsiteX1" fmla="*/ 64659 w 1050311"/>
              <a:gd name="connsiteY1" fmla="*/ 207818 h 2001942"/>
              <a:gd name="connsiteX2" fmla="*/ 118098 w 1050311"/>
              <a:gd name="connsiteY2" fmla="*/ 1282535 h 2001942"/>
              <a:gd name="connsiteX3" fmla="*/ 509984 w 1050311"/>
              <a:gd name="connsiteY3" fmla="*/ 1977241 h 2001942"/>
              <a:gd name="connsiteX4" fmla="*/ 1050311 w 1050311"/>
              <a:gd name="connsiteY4" fmla="*/ 1858488 h 2001942"/>
              <a:gd name="connsiteX5" fmla="*/ 1050311 w 1050311"/>
              <a:gd name="connsiteY5" fmla="*/ 1858488 h 2001942"/>
              <a:gd name="connsiteX0" fmla="*/ 64659 w 1050311"/>
              <a:gd name="connsiteY0" fmla="*/ 0 h 1794124"/>
              <a:gd name="connsiteX1" fmla="*/ 118098 w 1050311"/>
              <a:gd name="connsiteY1" fmla="*/ 1074717 h 1794124"/>
              <a:gd name="connsiteX2" fmla="*/ 509984 w 1050311"/>
              <a:gd name="connsiteY2" fmla="*/ 1769423 h 1794124"/>
              <a:gd name="connsiteX3" fmla="*/ 1050311 w 1050311"/>
              <a:gd name="connsiteY3" fmla="*/ 1650670 h 1794124"/>
              <a:gd name="connsiteX4" fmla="*/ 1050311 w 1050311"/>
              <a:gd name="connsiteY4" fmla="*/ 1650670 h 1794124"/>
              <a:gd name="connsiteX0" fmla="*/ 0 w 932213"/>
              <a:gd name="connsiteY0" fmla="*/ 0 h 719407"/>
              <a:gd name="connsiteX1" fmla="*/ 391886 w 932213"/>
              <a:gd name="connsiteY1" fmla="*/ 694706 h 719407"/>
              <a:gd name="connsiteX2" fmla="*/ 932213 w 932213"/>
              <a:gd name="connsiteY2" fmla="*/ 575953 h 719407"/>
              <a:gd name="connsiteX3" fmla="*/ 932213 w 932213"/>
              <a:gd name="connsiteY3" fmla="*/ 575953 h 719407"/>
              <a:gd name="connsiteX0" fmla="*/ 0 w 896587"/>
              <a:gd name="connsiteY0" fmla="*/ 0 h 574795"/>
              <a:gd name="connsiteX1" fmla="*/ 356260 w 896587"/>
              <a:gd name="connsiteY1" fmla="*/ 558140 h 574795"/>
              <a:gd name="connsiteX2" fmla="*/ 896587 w 896587"/>
              <a:gd name="connsiteY2" fmla="*/ 439387 h 574795"/>
              <a:gd name="connsiteX3" fmla="*/ 896587 w 896587"/>
              <a:gd name="connsiteY3" fmla="*/ 439387 h 574795"/>
              <a:gd name="connsiteX0" fmla="*/ 0 w 896587"/>
              <a:gd name="connsiteY0" fmla="*/ 0 h 590898"/>
              <a:gd name="connsiteX1" fmla="*/ 356260 w 896587"/>
              <a:gd name="connsiteY1" fmla="*/ 558140 h 590898"/>
              <a:gd name="connsiteX2" fmla="*/ 720223 w 896587"/>
              <a:gd name="connsiteY2" fmla="*/ 516062 h 590898"/>
              <a:gd name="connsiteX3" fmla="*/ 896587 w 896587"/>
              <a:gd name="connsiteY3" fmla="*/ 439387 h 590898"/>
              <a:gd name="connsiteX4" fmla="*/ 896587 w 896587"/>
              <a:gd name="connsiteY4" fmla="*/ 439387 h 590898"/>
              <a:gd name="connsiteX0" fmla="*/ 0 w 896587"/>
              <a:gd name="connsiteY0" fmla="*/ 0 h 590898"/>
              <a:gd name="connsiteX1" fmla="*/ 356260 w 896587"/>
              <a:gd name="connsiteY1" fmla="*/ 558140 h 590898"/>
              <a:gd name="connsiteX2" fmla="*/ 720223 w 896587"/>
              <a:gd name="connsiteY2" fmla="*/ 516062 h 590898"/>
              <a:gd name="connsiteX3" fmla="*/ 896587 w 896587"/>
              <a:gd name="connsiteY3" fmla="*/ 439387 h 590898"/>
              <a:gd name="connsiteX0" fmla="*/ 0 w 720223"/>
              <a:gd name="connsiteY0" fmla="*/ 0 h 590898"/>
              <a:gd name="connsiteX1" fmla="*/ 356260 w 720223"/>
              <a:gd name="connsiteY1" fmla="*/ 558140 h 590898"/>
              <a:gd name="connsiteX2" fmla="*/ 720223 w 720223"/>
              <a:gd name="connsiteY2" fmla="*/ 516062 h 590898"/>
            </a:gdLst>
            <a:ahLst/>
            <a:cxnLst>
              <a:cxn ang="0">
                <a:pos x="connsiteX0" y="connsiteY0"/>
              </a:cxn>
              <a:cxn ang="0">
                <a:pos x="connsiteX1" y="connsiteY1"/>
              </a:cxn>
              <a:cxn ang="0">
                <a:pos x="connsiteX2" y="connsiteY2"/>
              </a:cxn>
            </a:cxnLst>
            <a:rect l="l" t="t" r="r" b="b"/>
            <a:pathLst>
              <a:path w="720223" h="590898">
                <a:moveTo>
                  <a:pt x="0" y="0"/>
                </a:moveTo>
                <a:cubicBezTo>
                  <a:pt x="74221" y="294904"/>
                  <a:pt x="206829" y="484909"/>
                  <a:pt x="356260" y="558140"/>
                </a:cubicBezTo>
                <a:cubicBezTo>
                  <a:pt x="476297" y="644150"/>
                  <a:pt x="630168" y="535854"/>
                  <a:pt x="720223" y="516062"/>
                </a:cubicBezTo>
              </a:path>
            </a:pathLst>
          </a:custGeom>
          <a:noFill/>
          <a:ln w="38100" cap="rnd">
            <a:gradFill>
              <a:gsLst>
                <a:gs pos="0">
                  <a:srgbClr val="01D4A2"/>
                </a:gs>
                <a:gs pos="100000">
                  <a:srgbClr val="147FCD"/>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167">
            <a:extLst>
              <a:ext uri="{FF2B5EF4-FFF2-40B4-BE49-F238E27FC236}">
                <a16:creationId xmlns:a16="http://schemas.microsoft.com/office/drawing/2014/main" id="{2FE30BE5-8242-D753-4D11-0F6E7D31E58B}"/>
              </a:ext>
            </a:extLst>
          </p:cNvPr>
          <p:cNvSpPr/>
          <p:nvPr/>
        </p:nvSpPr>
        <p:spPr>
          <a:xfrm>
            <a:off x="3916727" y="1649016"/>
            <a:ext cx="3228756" cy="1282567"/>
          </a:xfrm>
          <a:custGeom>
            <a:avLst/>
            <a:gdLst>
              <a:gd name="connsiteX0" fmla="*/ 1507511 w 1856383"/>
              <a:gd name="connsiteY0" fmla="*/ 18213 h 2388290"/>
              <a:gd name="connsiteX1" fmla="*/ 1834083 w 1856383"/>
              <a:gd name="connsiteY1" fmla="*/ 41963 h 2388290"/>
              <a:gd name="connsiteX2" fmla="*/ 955309 w 1856383"/>
              <a:gd name="connsiteY2" fmla="*/ 386348 h 2388290"/>
              <a:gd name="connsiteX3" fmla="*/ 64659 w 1856383"/>
              <a:gd name="connsiteY3" fmla="*/ 594166 h 2388290"/>
              <a:gd name="connsiteX4" fmla="*/ 118098 w 1856383"/>
              <a:gd name="connsiteY4" fmla="*/ 1668883 h 2388290"/>
              <a:gd name="connsiteX5" fmla="*/ 509984 w 1856383"/>
              <a:gd name="connsiteY5" fmla="*/ 2363589 h 2388290"/>
              <a:gd name="connsiteX6" fmla="*/ 1050311 w 1856383"/>
              <a:gd name="connsiteY6" fmla="*/ 2244836 h 2388290"/>
              <a:gd name="connsiteX7" fmla="*/ 1050311 w 1856383"/>
              <a:gd name="connsiteY7" fmla="*/ 2244836 h 2388290"/>
              <a:gd name="connsiteX0" fmla="*/ 1632202 w 1880035"/>
              <a:gd name="connsiteY0" fmla="*/ 9292 h 2409058"/>
              <a:gd name="connsiteX1" fmla="*/ 1834083 w 1880035"/>
              <a:gd name="connsiteY1" fmla="*/ 62731 h 2409058"/>
              <a:gd name="connsiteX2" fmla="*/ 955309 w 1880035"/>
              <a:gd name="connsiteY2" fmla="*/ 407116 h 2409058"/>
              <a:gd name="connsiteX3" fmla="*/ 64659 w 1880035"/>
              <a:gd name="connsiteY3" fmla="*/ 614934 h 2409058"/>
              <a:gd name="connsiteX4" fmla="*/ 118098 w 1880035"/>
              <a:gd name="connsiteY4" fmla="*/ 1689651 h 2409058"/>
              <a:gd name="connsiteX5" fmla="*/ 509984 w 1880035"/>
              <a:gd name="connsiteY5" fmla="*/ 2384357 h 2409058"/>
              <a:gd name="connsiteX6" fmla="*/ 1050311 w 1880035"/>
              <a:gd name="connsiteY6" fmla="*/ 2265604 h 2409058"/>
              <a:gd name="connsiteX7" fmla="*/ 1050311 w 1880035"/>
              <a:gd name="connsiteY7" fmla="*/ 2265604 h 2409058"/>
              <a:gd name="connsiteX0" fmla="*/ 1661891 w 1888487"/>
              <a:gd name="connsiteY0" fmla="*/ 8225 h 2413928"/>
              <a:gd name="connsiteX1" fmla="*/ 1834083 w 1888487"/>
              <a:gd name="connsiteY1" fmla="*/ 67601 h 2413928"/>
              <a:gd name="connsiteX2" fmla="*/ 955309 w 1888487"/>
              <a:gd name="connsiteY2" fmla="*/ 411986 h 2413928"/>
              <a:gd name="connsiteX3" fmla="*/ 64659 w 1888487"/>
              <a:gd name="connsiteY3" fmla="*/ 619804 h 2413928"/>
              <a:gd name="connsiteX4" fmla="*/ 118098 w 1888487"/>
              <a:gd name="connsiteY4" fmla="*/ 1694521 h 2413928"/>
              <a:gd name="connsiteX5" fmla="*/ 509984 w 1888487"/>
              <a:gd name="connsiteY5" fmla="*/ 2389227 h 2413928"/>
              <a:gd name="connsiteX6" fmla="*/ 1050311 w 1888487"/>
              <a:gd name="connsiteY6" fmla="*/ 2270474 h 2413928"/>
              <a:gd name="connsiteX7" fmla="*/ 1050311 w 1888487"/>
              <a:gd name="connsiteY7" fmla="*/ 2270474 h 2413928"/>
              <a:gd name="connsiteX0" fmla="*/ 1607295 w 1833891"/>
              <a:gd name="connsiteY0" fmla="*/ 8225 h 2413928"/>
              <a:gd name="connsiteX1" fmla="*/ 1779487 w 1833891"/>
              <a:gd name="connsiteY1" fmla="*/ 67601 h 2413928"/>
              <a:gd name="connsiteX2" fmla="*/ 900713 w 1833891"/>
              <a:gd name="connsiteY2" fmla="*/ 411986 h 2413928"/>
              <a:gd name="connsiteX3" fmla="*/ 10063 w 1833891"/>
              <a:gd name="connsiteY3" fmla="*/ 619804 h 2413928"/>
              <a:gd name="connsiteX4" fmla="*/ 455388 w 1833891"/>
              <a:gd name="connsiteY4" fmla="*/ 2389227 h 2413928"/>
              <a:gd name="connsiteX5" fmla="*/ 995715 w 1833891"/>
              <a:gd name="connsiteY5" fmla="*/ 2270474 h 2413928"/>
              <a:gd name="connsiteX6" fmla="*/ 995715 w 1833891"/>
              <a:gd name="connsiteY6" fmla="*/ 2270474 h 2413928"/>
              <a:gd name="connsiteX0" fmla="*/ 1607295 w 1833891"/>
              <a:gd name="connsiteY0" fmla="*/ 8225 h 2413928"/>
              <a:gd name="connsiteX1" fmla="*/ 1779487 w 1833891"/>
              <a:gd name="connsiteY1" fmla="*/ 67601 h 2413928"/>
              <a:gd name="connsiteX2" fmla="*/ 900713 w 1833891"/>
              <a:gd name="connsiteY2" fmla="*/ 411986 h 2413928"/>
              <a:gd name="connsiteX3" fmla="*/ 10063 w 1833891"/>
              <a:gd name="connsiteY3" fmla="*/ 619804 h 2413928"/>
              <a:gd name="connsiteX4" fmla="*/ 455388 w 1833891"/>
              <a:gd name="connsiteY4" fmla="*/ 2389227 h 2413928"/>
              <a:gd name="connsiteX5" fmla="*/ 995715 w 1833891"/>
              <a:gd name="connsiteY5" fmla="*/ 2270474 h 2413928"/>
              <a:gd name="connsiteX0" fmla="*/ 1607295 w 1833891"/>
              <a:gd name="connsiteY0" fmla="*/ 8225 h 2389227"/>
              <a:gd name="connsiteX1" fmla="*/ 1779487 w 1833891"/>
              <a:gd name="connsiteY1" fmla="*/ 67601 h 2389227"/>
              <a:gd name="connsiteX2" fmla="*/ 900713 w 1833891"/>
              <a:gd name="connsiteY2" fmla="*/ 411986 h 2389227"/>
              <a:gd name="connsiteX3" fmla="*/ 10063 w 1833891"/>
              <a:gd name="connsiteY3" fmla="*/ 619804 h 2389227"/>
              <a:gd name="connsiteX4" fmla="*/ 455388 w 1833891"/>
              <a:gd name="connsiteY4" fmla="*/ 2389227 h 2389227"/>
              <a:gd name="connsiteX0" fmla="*/ 1645821 w 1872417"/>
              <a:gd name="connsiteY0" fmla="*/ 8225 h 1059191"/>
              <a:gd name="connsiteX1" fmla="*/ 1818013 w 1872417"/>
              <a:gd name="connsiteY1" fmla="*/ 67601 h 1059191"/>
              <a:gd name="connsiteX2" fmla="*/ 939239 w 1872417"/>
              <a:gd name="connsiteY2" fmla="*/ 411986 h 1059191"/>
              <a:gd name="connsiteX3" fmla="*/ 48589 w 1872417"/>
              <a:gd name="connsiteY3" fmla="*/ 619804 h 1059191"/>
              <a:gd name="connsiteX4" fmla="*/ 214843 w 1872417"/>
              <a:gd name="connsiteY4" fmla="*/ 1059191 h 1059191"/>
              <a:gd name="connsiteX0" fmla="*/ 1588271 w 1814867"/>
              <a:gd name="connsiteY0" fmla="*/ 8225 h 1059191"/>
              <a:gd name="connsiteX1" fmla="*/ 1760463 w 1814867"/>
              <a:gd name="connsiteY1" fmla="*/ 67601 h 1059191"/>
              <a:gd name="connsiteX2" fmla="*/ 881689 w 1814867"/>
              <a:gd name="connsiteY2" fmla="*/ 411986 h 1059191"/>
              <a:gd name="connsiteX3" fmla="*/ 68228 w 1814867"/>
              <a:gd name="connsiteY3" fmla="*/ 542615 h 1059191"/>
              <a:gd name="connsiteX4" fmla="*/ 157293 w 1814867"/>
              <a:gd name="connsiteY4" fmla="*/ 1059191 h 1059191"/>
              <a:gd name="connsiteX0" fmla="*/ 1614195 w 1840791"/>
              <a:gd name="connsiteY0" fmla="*/ 8225 h 1059191"/>
              <a:gd name="connsiteX1" fmla="*/ 1786387 w 1840791"/>
              <a:gd name="connsiteY1" fmla="*/ 67601 h 1059191"/>
              <a:gd name="connsiteX2" fmla="*/ 907613 w 1840791"/>
              <a:gd name="connsiteY2" fmla="*/ 411986 h 1059191"/>
              <a:gd name="connsiteX3" fmla="*/ 94152 w 1840791"/>
              <a:gd name="connsiteY3" fmla="*/ 542615 h 1059191"/>
              <a:gd name="connsiteX4" fmla="*/ 27056 w 1840791"/>
              <a:gd name="connsiteY4" fmla="*/ 734515 h 1059191"/>
              <a:gd name="connsiteX5" fmla="*/ 183217 w 1840791"/>
              <a:gd name="connsiteY5" fmla="*/ 1059191 h 1059191"/>
              <a:gd name="connsiteX0" fmla="*/ 1614195 w 1840791"/>
              <a:gd name="connsiteY0" fmla="*/ 8225 h 734515"/>
              <a:gd name="connsiteX1" fmla="*/ 1786387 w 1840791"/>
              <a:gd name="connsiteY1" fmla="*/ 67601 h 734515"/>
              <a:gd name="connsiteX2" fmla="*/ 907613 w 1840791"/>
              <a:gd name="connsiteY2" fmla="*/ 411986 h 734515"/>
              <a:gd name="connsiteX3" fmla="*/ 94152 w 1840791"/>
              <a:gd name="connsiteY3" fmla="*/ 542615 h 734515"/>
              <a:gd name="connsiteX4" fmla="*/ 27056 w 1840791"/>
              <a:gd name="connsiteY4" fmla="*/ 734515 h 734515"/>
              <a:gd name="connsiteX0" fmla="*/ 1637056 w 1863652"/>
              <a:gd name="connsiteY0" fmla="*/ 8225 h 740453"/>
              <a:gd name="connsiteX1" fmla="*/ 1809248 w 1863652"/>
              <a:gd name="connsiteY1" fmla="*/ 67601 h 740453"/>
              <a:gd name="connsiteX2" fmla="*/ 930474 w 1863652"/>
              <a:gd name="connsiteY2" fmla="*/ 411986 h 740453"/>
              <a:gd name="connsiteX3" fmla="*/ 117013 w 1863652"/>
              <a:gd name="connsiteY3" fmla="*/ 542615 h 740453"/>
              <a:gd name="connsiteX4" fmla="*/ 14291 w 1863652"/>
              <a:gd name="connsiteY4" fmla="*/ 740453 h 740453"/>
              <a:gd name="connsiteX0" fmla="*/ 1631517 w 1858113"/>
              <a:gd name="connsiteY0" fmla="*/ 8225 h 740453"/>
              <a:gd name="connsiteX1" fmla="*/ 1803709 w 1858113"/>
              <a:gd name="connsiteY1" fmla="*/ 67601 h 740453"/>
              <a:gd name="connsiteX2" fmla="*/ 924935 w 1858113"/>
              <a:gd name="connsiteY2" fmla="*/ 411986 h 740453"/>
              <a:gd name="connsiteX3" fmla="*/ 111474 w 1858113"/>
              <a:gd name="connsiteY3" fmla="*/ 542615 h 740453"/>
              <a:gd name="connsiteX4" fmla="*/ 8752 w 1858113"/>
              <a:gd name="connsiteY4" fmla="*/ 740453 h 740453"/>
              <a:gd name="connsiteX0" fmla="*/ 1626182 w 1852778"/>
              <a:gd name="connsiteY0" fmla="*/ 8225 h 740453"/>
              <a:gd name="connsiteX1" fmla="*/ 1798374 w 1852778"/>
              <a:gd name="connsiteY1" fmla="*/ 67601 h 740453"/>
              <a:gd name="connsiteX2" fmla="*/ 919600 w 1852778"/>
              <a:gd name="connsiteY2" fmla="*/ 411986 h 740453"/>
              <a:gd name="connsiteX3" fmla="*/ 106139 w 1852778"/>
              <a:gd name="connsiteY3" fmla="*/ 542615 h 740453"/>
              <a:gd name="connsiteX4" fmla="*/ 3417 w 1852778"/>
              <a:gd name="connsiteY4" fmla="*/ 740453 h 740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778" h="740453">
                <a:moveTo>
                  <a:pt x="1626182" y="8225"/>
                </a:moveTo>
                <a:cubicBezTo>
                  <a:pt x="1835485" y="-10578"/>
                  <a:pt x="1916138" y="308"/>
                  <a:pt x="1798374" y="67601"/>
                </a:cubicBezTo>
                <a:cubicBezTo>
                  <a:pt x="1680610" y="134894"/>
                  <a:pt x="1201639" y="332817"/>
                  <a:pt x="919600" y="411986"/>
                </a:cubicBezTo>
                <a:cubicBezTo>
                  <a:pt x="637561" y="491155"/>
                  <a:pt x="236611" y="462471"/>
                  <a:pt x="106139" y="542615"/>
                </a:cubicBezTo>
                <a:cubicBezTo>
                  <a:pt x="-24333" y="622759"/>
                  <a:pt x="1273" y="721032"/>
                  <a:pt x="3417" y="740453"/>
                </a:cubicBezTo>
              </a:path>
            </a:pathLst>
          </a:custGeom>
          <a:noFill/>
          <a:ln w="38100" cap="rnd">
            <a:gradFill>
              <a:gsLst>
                <a:gs pos="0">
                  <a:srgbClr val="01D4A2"/>
                </a:gs>
                <a:gs pos="100000">
                  <a:srgbClr val="147FCD"/>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Oval 168">
            <a:extLst>
              <a:ext uri="{FF2B5EF4-FFF2-40B4-BE49-F238E27FC236}">
                <a16:creationId xmlns:a16="http://schemas.microsoft.com/office/drawing/2014/main" id="{CC28666C-3E0B-1BEE-0A8E-2BAA66B6F667}"/>
              </a:ext>
            </a:extLst>
          </p:cNvPr>
          <p:cNvSpPr/>
          <p:nvPr/>
        </p:nvSpPr>
        <p:spPr>
          <a:xfrm>
            <a:off x="4124983" y="1529772"/>
            <a:ext cx="1530290" cy="1521053"/>
          </a:xfrm>
          <a:prstGeom prst="ellipse">
            <a:avLst/>
          </a:prstGeom>
          <a:gradFill flip="none" rotWithShape="1">
            <a:gsLst>
              <a:gs pos="21000">
                <a:srgbClr val="147FCD"/>
              </a:gs>
              <a:gs pos="100000">
                <a:srgbClr val="01D4A2"/>
              </a:gs>
            </a:gsLst>
            <a:path path="circle">
              <a:fillToRect r="100000" b="100000"/>
            </a:path>
            <a:tileRect l="-100000" t="-100000"/>
          </a:gra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169">
            <a:extLst>
              <a:ext uri="{FF2B5EF4-FFF2-40B4-BE49-F238E27FC236}">
                <a16:creationId xmlns:a16="http://schemas.microsoft.com/office/drawing/2014/main" id="{98D1DAE6-B787-78A6-6A8B-21E0F176AC63}"/>
              </a:ext>
            </a:extLst>
          </p:cNvPr>
          <p:cNvSpPr/>
          <p:nvPr/>
        </p:nvSpPr>
        <p:spPr>
          <a:xfrm>
            <a:off x="5296131" y="5539454"/>
            <a:ext cx="572919" cy="569461"/>
          </a:xfrm>
          <a:prstGeom prst="ellipse">
            <a:avLst/>
          </a:prstGeom>
          <a:gradFill flip="none" rotWithShape="1">
            <a:gsLst>
              <a:gs pos="35000">
                <a:srgbClr val="147FCD"/>
              </a:gs>
              <a:gs pos="100000">
                <a:srgbClr val="01D4A2"/>
              </a:gs>
            </a:gsLst>
            <a:path path="circle">
              <a:fillToRect r="100000" b="100000"/>
            </a:path>
            <a:tileRect l="-100000" t="-100000"/>
          </a:gra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_Title_Step 3">
            <a:extLst>
              <a:ext uri="{FF2B5EF4-FFF2-40B4-BE49-F238E27FC236}">
                <a16:creationId xmlns:a16="http://schemas.microsoft.com/office/drawing/2014/main" id="{E51B9CF9-4E64-EA57-6100-45513EC691A4}"/>
              </a:ext>
            </a:extLst>
          </p:cNvPr>
          <p:cNvSpPr/>
          <p:nvPr/>
        </p:nvSpPr>
        <p:spPr>
          <a:xfrm>
            <a:off x="4238817" y="3488130"/>
            <a:ext cx="3714365" cy="769441"/>
          </a:xfrm>
          <a:prstGeom prst="rect">
            <a:avLst/>
          </a:prstGeom>
          <a:noFill/>
        </p:spPr>
        <p:txBody>
          <a:bodyPr wrap="square" lIns="91440" tIns="45720" rIns="91440" bIns="45720">
            <a:spAutoFit/>
          </a:bodyPr>
          <a:lstStyle/>
          <a:p>
            <a:pPr algn="ctr"/>
            <a:r>
              <a:rPr lang="fr-FR" sz="4400" dirty="0">
                <a:ln w="0"/>
                <a:solidFill>
                  <a:srgbClr val="147FCD"/>
                </a:solidFill>
                <a:latin typeface="Century Gothic" panose="020B0502020202020204" pitchFamily="34" charset="0"/>
              </a:rPr>
              <a:t>Introduction</a:t>
            </a:r>
            <a:endParaRPr lang="fr-FR" sz="3200" cap="none" spc="0" dirty="0">
              <a:ln w="0"/>
              <a:solidFill>
                <a:srgbClr val="147FCD"/>
              </a:solidFill>
              <a:latin typeface="Century Gothic" panose="020B0502020202020204" pitchFamily="34" charset="0"/>
            </a:endParaRPr>
          </a:p>
        </p:txBody>
      </p:sp>
      <p:sp>
        <p:nvSpPr>
          <p:cNvPr id="8" name="5-Point Star 174">
            <a:extLst>
              <a:ext uri="{FF2B5EF4-FFF2-40B4-BE49-F238E27FC236}">
                <a16:creationId xmlns:a16="http://schemas.microsoft.com/office/drawing/2014/main" id="{474F0D2E-1AAD-C8DC-3281-0EC325686BC7}"/>
              </a:ext>
            </a:extLst>
          </p:cNvPr>
          <p:cNvSpPr/>
          <p:nvPr/>
        </p:nvSpPr>
        <p:spPr>
          <a:xfrm>
            <a:off x="5475472" y="5700765"/>
            <a:ext cx="248336" cy="246837"/>
          </a:xfrm>
          <a:prstGeom prst="star5">
            <a:avLst>
              <a:gd name="adj" fmla="val 30404"/>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256">
            <a:extLst>
              <a:ext uri="{FF2B5EF4-FFF2-40B4-BE49-F238E27FC236}">
                <a16:creationId xmlns:a16="http://schemas.microsoft.com/office/drawing/2014/main" id="{B1575B7A-8FF1-8EB9-7F3E-2845AD0EA0AC}"/>
              </a:ext>
            </a:extLst>
          </p:cNvPr>
          <p:cNvSpPr/>
          <p:nvPr/>
        </p:nvSpPr>
        <p:spPr>
          <a:xfrm>
            <a:off x="4558204" y="1965972"/>
            <a:ext cx="663848" cy="589121"/>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dirty="0">
              <a:solidFill>
                <a:prstClr val="black"/>
              </a:solidFill>
            </a:endParaRPr>
          </a:p>
        </p:txBody>
      </p:sp>
    </p:spTree>
    <p:extLst>
      <p:ext uri="{BB962C8B-B14F-4D97-AF65-F5344CB8AC3E}">
        <p14:creationId xmlns:p14="http://schemas.microsoft.com/office/powerpoint/2010/main" val="294233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615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4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382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F336D5C-E4AE-426E-1BA9-56DEA3592D90}"/>
              </a:ext>
            </a:extLst>
          </p:cNvPr>
          <p:cNvSpPr txBox="1"/>
          <p:nvPr/>
        </p:nvSpPr>
        <p:spPr>
          <a:xfrm>
            <a:off x="3853070" y="2967335"/>
            <a:ext cx="6341166" cy="461665"/>
          </a:xfrm>
          <a:prstGeom prst="rect">
            <a:avLst/>
          </a:prstGeom>
          <a:noFill/>
          <a:effectLst>
            <a:outerShdw blurRad="50800" dist="38100" dir="10800000" algn="r" rotWithShape="0">
              <a:prstClr val="black">
                <a:alpha val="40000"/>
              </a:prstClr>
            </a:outerShdw>
          </a:effectLst>
        </p:spPr>
        <p:txBody>
          <a:bodyPr wrap="square">
            <a:spAutoFit/>
          </a:bodyPr>
          <a:lstStyle/>
          <a:p>
            <a:r>
              <a:rPr lang="fr-FR" sz="2400" b="0" i="0" dirty="0">
                <a:solidFill>
                  <a:schemeClr val="accent5">
                    <a:lumMod val="50000"/>
                  </a:schemeClr>
                </a:solidFill>
                <a:effectLst/>
                <a:latin typeface="Segoe UI Black" panose="020B0A02040204020203" pitchFamily="34" charset="0"/>
                <a:ea typeface="Segoe UI Black" panose="020B0A02040204020203" pitchFamily="34" charset="0"/>
              </a:rPr>
              <a:t>Identifier une hôte dans GLPI</a:t>
            </a:r>
            <a:endParaRPr lang="fr-FR" sz="2400" dirty="0">
              <a:solidFill>
                <a:schemeClr val="accent5">
                  <a:lumMod val="50000"/>
                </a:schemeClr>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536765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0700DE1-058C-E90E-4E07-69025AAFC36D}"/>
              </a:ext>
            </a:extLst>
          </p:cNvPr>
          <p:cNvSpPr txBox="1"/>
          <p:nvPr/>
        </p:nvSpPr>
        <p:spPr>
          <a:xfrm>
            <a:off x="940905" y="1448522"/>
            <a:ext cx="10721008" cy="4247317"/>
          </a:xfrm>
          <a:prstGeom prst="rect">
            <a:avLst/>
          </a:prstGeom>
          <a:noFill/>
        </p:spPr>
        <p:txBody>
          <a:bodyPr wrap="square">
            <a:spAutoFit/>
          </a:bodyPr>
          <a:lstStyle/>
          <a:p>
            <a:pPr algn="l"/>
            <a:r>
              <a:rPr lang="fr-FR" b="0" i="0" dirty="0">
                <a:effectLst/>
                <a:latin typeface="Söhne"/>
              </a:rPr>
              <a:t>Dans GLPI , un ordinateur peut être identifié par plusieurs informations, telles que :</a:t>
            </a:r>
          </a:p>
          <a:p>
            <a:pPr algn="l"/>
            <a:endParaRPr lang="fr-FR" b="0" i="0" dirty="0">
              <a:effectLst/>
              <a:latin typeface="Söhne"/>
            </a:endParaRPr>
          </a:p>
          <a:p>
            <a:pPr marL="285750" indent="-285750" algn="l">
              <a:buFont typeface="Wingdings" panose="05000000000000000000" pitchFamily="2" charset="2"/>
              <a:buChar char="q"/>
            </a:pPr>
            <a:r>
              <a:rPr lang="fr-FR" b="0" i="0" dirty="0">
                <a:effectLst/>
                <a:latin typeface="Söhne"/>
              </a:rPr>
              <a:t>Nom d'hôte : Le nom donné à un ordinateur, utilisé pour l'identifier sur un réseau.</a:t>
            </a:r>
          </a:p>
          <a:p>
            <a:pPr marL="285750" indent="-285750" algn="l">
              <a:buFont typeface="Wingdings" panose="05000000000000000000" pitchFamily="2" charset="2"/>
              <a:buChar char="q"/>
            </a:pPr>
            <a:endParaRPr lang="fr-FR" b="0" i="0" dirty="0">
              <a:effectLst/>
              <a:latin typeface="Söhne"/>
            </a:endParaRPr>
          </a:p>
          <a:p>
            <a:pPr marL="285750" indent="-285750" algn="l">
              <a:buFont typeface="Wingdings" panose="05000000000000000000" pitchFamily="2" charset="2"/>
              <a:buChar char="q"/>
            </a:pPr>
            <a:r>
              <a:rPr lang="fr-FR" b="0" i="0" dirty="0">
                <a:effectLst/>
                <a:latin typeface="Söhne"/>
              </a:rPr>
              <a:t>Adresse IP : L'étiquette numérique assignée à chaque périphérique connecté à un réseau informatique qui utilise le protocole Internet pour la communication.</a:t>
            </a:r>
          </a:p>
          <a:p>
            <a:pPr marL="285750" indent="-285750" algn="l">
              <a:buFont typeface="Wingdings" panose="05000000000000000000" pitchFamily="2" charset="2"/>
              <a:buChar char="q"/>
            </a:pPr>
            <a:endParaRPr lang="fr-FR" b="0" i="0" dirty="0">
              <a:effectLst/>
              <a:latin typeface="Söhne"/>
            </a:endParaRPr>
          </a:p>
          <a:p>
            <a:pPr marL="285750" indent="-285750" algn="l">
              <a:buFont typeface="Wingdings" panose="05000000000000000000" pitchFamily="2" charset="2"/>
              <a:buChar char="q"/>
            </a:pPr>
            <a:r>
              <a:rPr lang="fr-FR" b="0" i="0" dirty="0">
                <a:effectLst/>
                <a:latin typeface="Söhne"/>
              </a:rPr>
              <a:t>Adresse MAC : L'identificateur unique assigné à un contrôleur d'interface réseau (NIC) pour être utilisé comme adresse réseau dans les communications au sein d'un segment de réseau.</a:t>
            </a:r>
          </a:p>
          <a:p>
            <a:pPr marL="285750" indent="-285750" algn="l">
              <a:buFont typeface="Wingdings" panose="05000000000000000000" pitchFamily="2" charset="2"/>
              <a:buChar char="q"/>
            </a:pPr>
            <a:endParaRPr lang="fr-FR" b="0" i="0" dirty="0">
              <a:effectLst/>
              <a:latin typeface="Söhne"/>
            </a:endParaRPr>
          </a:p>
          <a:p>
            <a:pPr marL="285750" indent="-285750" algn="l">
              <a:buFont typeface="Wingdings" panose="05000000000000000000" pitchFamily="2" charset="2"/>
              <a:buChar char="q"/>
            </a:pPr>
            <a:r>
              <a:rPr lang="fr-FR" b="0" i="0" dirty="0">
                <a:effectLst/>
                <a:latin typeface="Söhne"/>
              </a:rPr>
              <a:t>Numéro de série : Un identificateur unique assigné à un ordinateur par le fabricant pour le différencier des autres dispositifs.</a:t>
            </a:r>
          </a:p>
          <a:p>
            <a:pPr marL="285750" indent="-285750" algn="l">
              <a:buFont typeface="Wingdings" panose="05000000000000000000" pitchFamily="2" charset="2"/>
              <a:buChar char="q"/>
            </a:pPr>
            <a:endParaRPr lang="fr-FR" b="0" i="0" dirty="0">
              <a:effectLst/>
              <a:latin typeface="Söhne"/>
            </a:endParaRPr>
          </a:p>
          <a:p>
            <a:pPr marL="285750" indent="-285750" algn="l">
              <a:buFont typeface="Wingdings" panose="05000000000000000000" pitchFamily="2" charset="2"/>
              <a:buChar char="q"/>
            </a:pPr>
            <a:r>
              <a:rPr lang="fr-FR" b="0" i="0" dirty="0">
                <a:effectLst/>
                <a:latin typeface="Söhne"/>
              </a:rPr>
              <a:t>Étiquette d'actif : Un identificateur unique assigné par une organisation pour suivre un actif, tel qu'un ordinateur.</a:t>
            </a:r>
          </a:p>
        </p:txBody>
      </p:sp>
    </p:spTree>
    <p:extLst>
      <p:ext uri="{BB962C8B-B14F-4D97-AF65-F5344CB8AC3E}">
        <p14:creationId xmlns:p14="http://schemas.microsoft.com/office/powerpoint/2010/main" val="32130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44B1725-8B26-BDAE-A85F-579CDCA8F27E}"/>
              </a:ext>
            </a:extLst>
          </p:cNvPr>
          <p:cNvPicPr>
            <a:picLocks noChangeAspect="1"/>
          </p:cNvPicPr>
          <p:nvPr/>
        </p:nvPicPr>
        <p:blipFill>
          <a:blip r:embed="rId2"/>
          <a:stretch>
            <a:fillRect/>
          </a:stretch>
        </p:blipFill>
        <p:spPr>
          <a:xfrm>
            <a:off x="1563757" y="467295"/>
            <a:ext cx="8640000" cy="592340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547256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A79DE2F-33F4-08A9-B204-6482EB644AD2}"/>
              </a:ext>
            </a:extLst>
          </p:cNvPr>
          <p:cNvSpPr txBox="1"/>
          <p:nvPr/>
        </p:nvSpPr>
        <p:spPr>
          <a:xfrm>
            <a:off x="4509052" y="795996"/>
            <a:ext cx="6102626" cy="584775"/>
          </a:xfrm>
          <a:prstGeom prst="rect">
            <a:avLst/>
          </a:prstGeom>
          <a:noFill/>
        </p:spPr>
        <p:txBody>
          <a:bodyPr wrap="square">
            <a:spAutoFit/>
          </a:bodyPr>
          <a:lstStyle/>
          <a:p>
            <a:r>
              <a:rPr lang="fr-FR" sz="3200" dirty="0">
                <a:solidFill>
                  <a:schemeClr val="accent5">
                    <a:lumMod val="50000"/>
                  </a:schemeClr>
                </a:solidFill>
                <a:latin typeface="Segoe UI Black" panose="020B0A02040204020203" pitchFamily="34" charset="0"/>
                <a:ea typeface="Segoe UI Black" panose="020B0A02040204020203" pitchFamily="34" charset="0"/>
              </a:rPr>
              <a:t>C’est quoi ITIL</a:t>
            </a:r>
          </a:p>
        </p:txBody>
      </p:sp>
      <p:sp>
        <p:nvSpPr>
          <p:cNvPr id="5" name="ZoneTexte 4">
            <a:extLst>
              <a:ext uri="{FF2B5EF4-FFF2-40B4-BE49-F238E27FC236}">
                <a16:creationId xmlns:a16="http://schemas.microsoft.com/office/drawing/2014/main" id="{80177324-5B5E-1D3B-39C4-F284A8A38354}"/>
              </a:ext>
            </a:extLst>
          </p:cNvPr>
          <p:cNvSpPr txBox="1"/>
          <p:nvPr/>
        </p:nvSpPr>
        <p:spPr>
          <a:xfrm>
            <a:off x="1298714" y="2416651"/>
            <a:ext cx="9647582" cy="2308324"/>
          </a:xfrm>
          <a:prstGeom prst="rect">
            <a:avLst/>
          </a:prstGeom>
          <a:noFill/>
        </p:spPr>
        <p:txBody>
          <a:bodyPr wrap="square">
            <a:spAutoFit/>
          </a:bodyPr>
          <a:lstStyle/>
          <a:p>
            <a:pPr marL="285750" indent="-285750">
              <a:buFont typeface="Wingdings" panose="05000000000000000000" pitchFamily="2" charset="2"/>
              <a:buChar char="Ø"/>
            </a:pPr>
            <a:r>
              <a:rPr lang="fr-FR" sz="2400" b="0" i="0" dirty="0">
                <a:effectLst/>
                <a:latin typeface="Söhne"/>
              </a:rPr>
              <a:t>ITIL (Information </a:t>
            </a:r>
            <a:r>
              <a:rPr lang="fr-FR" sz="2400" b="0" i="0" dirty="0" err="1">
                <a:effectLst/>
                <a:latin typeface="Söhne"/>
              </a:rPr>
              <a:t>Technology</a:t>
            </a:r>
            <a:r>
              <a:rPr lang="fr-FR" sz="2400" b="0" i="0" dirty="0">
                <a:effectLst/>
                <a:latin typeface="Söhne"/>
              </a:rPr>
              <a:t> Infrastructure Library) est un ensemble de bonnes pratiques de gestion des services informatiques (ITSM) qui est largement utilisé dans le monde entier. ITIL fournit un cadre complet pour la gestion des services informatiques, qui couvre tous les aspects du cycle de vie des services informatiques, de la conception à la mise en œuvre en passant par l'exploitation et l'amélioration continue.</a:t>
            </a:r>
            <a:endParaRPr lang="fr-FR" sz="2400" dirty="0"/>
          </a:p>
        </p:txBody>
      </p:sp>
    </p:spTree>
    <p:extLst>
      <p:ext uri="{BB962C8B-B14F-4D97-AF65-F5344CB8AC3E}">
        <p14:creationId xmlns:p14="http://schemas.microsoft.com/office/powerpoint/2010/main" val="2341595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3741ECD-EACF-68B7-FC39-C5AE1E73C514}"/>
              </a:ext>
            </a:extLst>
          </p:cNvPr>
          <p:cNvSpPr txBox="1"/>
          <p:nvPr/>
        </p:nvSpPr>
        <p:spPr>
          <a:xfrm>
            <a:off x="1272208" y="843677"/>
            <a:ext cx="9925878" cy="4247317"/>
          </a:xfrm>
          <a:prstGeom prst="rect">
            <a:avLst/>
          </a:prstGeom>
          <a:noFill/>
        </p:spPr>
        <p:txBody>
          <a:bodyPr wrap="square">
            <a:spAutoFit/>
          </a:bodyPr>
          <a:lstStyle/>
          <a:p>
            <a:pPr algn="l"/>
            <a:r>
              <a:rPr lang="fr-FR" b="0" i="0" dirty="0">
                <a:effectLst/>
                <a:latin typeface="Söhne"/>
              </a:rPr>
              <a:t>ITIL se compose de cinq volumes principaux :</a:t>
            </a:r>
          </a:p>
          <a:p>
            <a:pPr algn="l"/>
            <a:endParaRPr lang="fr-FR" b="0" i="0" dirty="0">
              <a:effectLst/>
              <a:latin typeface="Söhne"/>
            </a:endParaRPr>
          </a:p>
          <a:p>
            <a:pPr algn="l">
              <a:buFont typeface="+mj-lt"/>
              <a:buAutoNum type="arabicPeriod"/>
            </a:pPr>
            <a:r>
              <a:rPr lang="fr-FR" b="0" i="0" dirty="0">
                <a:effectLst/>
                <a:latin typeface="Söhne"/>
              </a:rPr>
              <a:t>Stratégie de service (Service </a:t>
            </a:r>
            <a:r>
              <a:rPr lang="fr-FR" b="0" i="0" dirty="0" err="1">
                <a:effectLst/>
                <a:latin typeface="Söhne"/>
              </a:rPr>
              <a:t>Strategy</a:t>
            </a:r>
            <a:r>
              <a:rPr lang="fr-FR" b="0" i="0" dirty="0">
                <a:effectLst/>
                <a:latin typeface="Söhne"/>
              </a:rPr>
              <a:t>)</a:t>
            </a:r>
          </a:p>
          <a:p>
            <a:pPr algn="l">
              <a:buFont typeface="+mj-lt"/>
              <a:buAutoNum type="arabicPeriod"/>
            </a:pPr>
            <a:endParaRPr lang="fr-FR" b="0" i="0" dirty="0">
              <a:effectLst/>
              <a:latin typeface="Söhne"/>
            </a:endParaRPr>
          </a:p>
          <a:p>
            <a:pPr algn="l">
              <a:buFont typeface="+mj-lt"/>
              <a:buAutoNum type="arabicPeriod"/>
            </a:pPr>
            <a:r>
              <a:rPr lang="fr-FR" b="0" i="0" dirty="0">
                <a:effectLst/>
                <a:latin typeface="Söhne"/>
              </a:rPr>
              <a:t>Conception de service (Service Design)</a:t>
            </a:r>
          </a:p>
          <a:p>
            <a:pPr algn="l">
              <a:buFont typeface="+mj-lt"/>
              <a:buAutoNum type="arabicPeriod"/>
            </a:pPr>
            <a:endParaRPr lang="fr-FR" b="0" i="0" dirty="0">
              <a:effectLst/>
              <a:latin typeface="Söhne"/>
            </a:endParaRPr>
          </a:p>
          <a:p>
            <a:pPr algn="l">
              <a:buFont typeface="+mj-lt"/>
              <a:buAutoNum type="arabicPeriod"/>
            </a:pPr>
            <a:r>
              <a:rPr lang="fr-FR" b="0" i="0" dirty="0">
                <a:effectLst/>
                <a:latin typeface="Söhne"/>
              </a:rPr>
              <a:t>Transition de service (Service Transition)</a:t>
            </a:r>
          </a:p>
          <a:p>
            <a:pPr algn="l">
              <a:buFont typeface="+mj-lt"/>
              <a:buAutoNum type="arabicPeriod"/>
            </a:pPr>
            <a:endParaRPr lang="fr-FR" b="0" i="0" dirty="0">
              <a:effectLst/>
              <a:latin typeface="Söhne"/>
            </a:endParaRPr>
          </a:p>
          <a:p>
            <a:pPr algn="l">
              <a:buFont typeface="+mj-lt"/>
              <a:buAutoNum type="arabicPeriod"/>
            </a:pPr>
            <a:r>
              <a:rPr lang="fr-FR" b="0" i="0" dirty="0">
                <a:effectLst/>
                <a:latin typeface="Söhne"/>
              </a:rPr>
              <a:t>Exploitation de service (Service </a:t>
            </a:r>
            <a:r>
              <a:rPr lang="fr-FR" b="0" i="0" dirty="0" err="1">
                <a:effectLst/>
                <a:latin typeface="Söhne"/>
              </a:rPr>
              <a:t>Operation</a:t>
            </a:r>
            <a:r>
              <a:rPr lang="fr-FR" b="0" i="0" dirty="0">
                <a:effectLst/>
                <a:latin typeface="Söhne"/>
              </a:rPr>
              <a:t>)</a:t>
            </a:r>
          </a:p>
          <a:p>
            <a:pPr algn="l">
              <a:buFont typeface="+mj-lt"/>
              <a:buAutoNum type="arabicPeriod"/>
            </a:pPr>
            <a:endParaRPr lang="fr-FR" b="0" i="0" dirty="0">
              <a:effectLst/>
              <a:latin typeface="Söhne"/>
            </a:endParaRPr>
          </a:p>
          <a:p>
            <a:pPr algn="l">
              <a:buFont typeface="+mj-lt"/>
              <a:buAutoNum type="arabicPeriod"/>
            </a:pPr>
            <a:r>
              <a:rPr lang="fr-FR" b="0" i="0" dirty="0">
                <a:effectLst/>
                <a:latin typeface="Söhne"/>
              </a:rPr>
              <a:t>Amélioration continue des services (</a:t>
            </a:r>
            <a:r>
              <a:rPr lang="fr-FR" b="0" i="0" dirty="0" err="1">
                <a:effectLst/>
                <a:latin typeface="Söhne"/>
              </a:rPr>
              <a:t>Continual</a:t>
            </a:r>
            <a:r>
              <a:rPr lang="fr-FR" b="0" i="0" dirty="0">
                <a:effectLst/>
                <a:latin typeface="Söhne"/>
              </a:rPr>
              <a:t> Service </a:t>
            </a:r>
            <a:r>
              <a:rPr lang="fr-FR" b="0" i="0" dirty="0" err="1">
                <a:effectLst/>
                <a:latin typeface="Söhne"/>
              </a:rPr>
              <a:t>Improvement</a:t>
            </a:r>
            <a:r>
              <a:rPr lang="fr-FR" b="0" i="0" dirty="0">
                <a:effectLst/>
                <a:latin typeface="Söhne"/>
              </a:rPr>
              <a:t>)</a:t>
            </a:r>
          </a:p>
          <a:p>
            <a:pPr algn="l">
              <a:buFont typeface="+mj-lt"/>
              <a:buAutoNum type="arabicPeriod"/>
            </a:pPr>
            <a:endParaRPr lang="fr-FR" b="0" i="0" dirty="0">
              <a:effectLst/>
              <a:latin typeface="Söhne"/>
            </a:endParaRPr>
          </a:p>
          <a:p>
            <a:pPr algn="l"/>
            <a:r>
              <a:rPr lang="fr-FR" b="0" i="0" dirty="0">
                <a:effectLst/>
                <a:latin typeface="Söhne"/>
              </a:rPr>
              <a:t>Chaque volume couvre un aspect spécifique de la gestion des services informatiques, et ensemble, ils fournissent une approche holistique pour gérer efficacement les services informatiques dans une organisation.</a:t>
            </a:r>
          </a:p>
        </p:txBody>
      </p:sp>
    </p:spTree>
    <p:extLst>
      <p:ext uri="{BB962C8B-B14F-4D97-AF65-F5344CB8AC3E}">
        <p14:creationId xmlns:p14="http://schemas.microsoft.com/office/powerpoint/2010/main" val="1624861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8D95A89-2283-1A51-C029-7FAC2A17C552}"/>
              </a:ext>
            </a:extLst>
          </p:cNvPr>
          <p:cNvSpPr txBox="1"/>
          <p:nvPr/>
        </p:nvSpPr>
        <p:spPr>
          <a:xfrm>
            <a:off x="1497496" y="1674674"/>
            <a:ext cx="10694504" cy="3139321"/>
          </a:xfrm>
          <a:prstGeom prst="rect">
            <a:avLst/>
          </a:prstGeom>
          <a:noFill/>
        </p:spPr>
        <p:txBody>
          <a:bodyPr wrap="square">
            <a:spAutoFit/>
          </a:bodyPr>
          <a:lstStyle/>
          <a:p>
            <a:pPr algn="l"/>
            <a:r>
              <a:rPr lang="fr-FR" b="0" i="0" dirty="0">
                <a:effectLst/>
                <a:latin typeface="Söhne"/>
              </a:rPr>
              <a:t>Les avantages d'ITIL comprennent :</a:t>
            </a:r>
          </a:p>
          <a:p>
            <a:pPr algn="l"/>
            <a:endParaRPr lang="fr-FR" b="0" i="0" dirty="0">
              <a:effectLst/>
              <a:latin typeface="Söhne"/>
            </a:endParaRPr>
          </a:p>
          <a:p>
            <a:pPr algn="l">
              <a:buFont typeface="Arial" panose="020B0604020202020204" pitchFamily="34" charset="0"/>
              <a:buChar char="•"/>
            </a:pPr>
            <a:r>
              <a:rPr lang="fr-FR" b="0" i="0" dirty="0">
                <a:effectLst/>
                <a:latin typeface="Söhne"/>
              </a:rPr>
              <a:t>Une amélioration de la qualité des services informatiques</a:t>
            </a:r>
          </a:p>
          <a:p>
            <a:pPr algn="l">
              <a:buFont typeface="Arial" panose="020B0604020202020204" pitchFamily="34" charset="0"/>
              <a:buChar char="•"/>
            </a:pPr>
            <a:endParaRPr lang="fr-FR" b="0" i="0" dirty="0">
              <a:effectLst/>
              <a:latin typeface="Söhne"/>
            </a:endParaRPr>
          </a:p>
          <a:p>
            <a:pPr algn="l">
              <a:buFont typeface="Arial" panose="020B0604020202020204" pitchFamily="34" charset="0"/>
              <a:buChar char="•"/>
            </a:pPr>
            <a:r>
              <a:rPr lang="fr-FR" b="0" i="0" dirty="0">
                <a:effectLst/>
                <a:latin typeface="Söhne"/>
              </a:rPr>
              <a:t>Une meilleure compréhension des besoins des clients</a:t>
            </a:r>
          </a:p>
          <a:p>
            <a:pPr algn="l">
              <a:buFont typeface="Arial" panose="020B0604020202020204" pitchFamily="34" charset="0"/>
              <a:buChar char="•"/>
            </a:pPr>
            <a:endParaRPr lang="fr-FR" b="0" i="0" dirty="0">
              <a:effectLst/>
              <a:latin typeface="Söhne"/>
            </a:endParaRPr>
          </a:p>
          <a:p>
            <a:pPr algn="l">
              <a:buFont typeface="Arial" panose="020B0604020202020204" pitchFamily="34" charset="0"/>
              <a:buChar char="•"/>
            </a:pPr>
            <a:r>
              <a:rPr lang="fr-FR" b="0" i="0" dirty="0">
                <a:effectLst/>
                <a:latin typeface="Söhne"/>
              </a:rPr>
              <a:t>Une meilleure utilisation des ressources informatiques</a:t>
            </a:r>
          </a:p>
          <a:p>
            <a:pPr algn="l">
              <a:buFont typeface="Arial" panose="020B0604020202020204" pitchFamily="34" charset="0"/>
              <a:buChar char="•"/>
            </a:pPr>
            <a:endParaRPr lang="fr-FR" b="0" i="0" dirty="0">
              <a:effectLst/>
              <a:latin typeface="Söhne"/>
            </a:endParaRPr>
          </a:p>
          <a:p>
            <a:pPr algn="l">
              <a:buFont typeface="Arial" panose="020B0604020202020204" pitchFamily="34" charset="0"/>
              <a:buChar char="•"/>
            </a:pPr>
            <a:r>
              <a:rPr lang="fr-FR" b="0" i="0" dirty="0">
                <a:effectLst/>
                <a:latin typeface="Söhne"/>
              </a:rPr>
              <a:t>Une réduction des coûts et des délais d'interruption des services</a:t>
            </a:r>
          </a:p>
          <a:p>
            <a:pPr algn="l">
              <a:buFont typeface="Arial" panose="020B0604020202020204" pitchFamily="34" charset="0"/>
              <a:buChar char="•"/>
            </a:pPr>
            <a:endParaRPr lang="fr-FR" b="0" i="0" dirty="0">
              <a:effectLst/>
              <a:latin typeface="Söhne"/>
            </a:endParaRPr>
          </a:p>
          <a:p>
            <a:pPr algn="l">
              <a:buFont typeface="Arial" panose="020B0604020202020204" pitchFamily="34" charset="0"/>
              <a:buChar char="•"/>
            </a:pPr>
            <a:r>
              <a:rPr lang="fr-FR" b="0" i="0" dirty="0">
                <a:effectLst/>
                <a:latin typeface="Söhne"/>
              </a:rPr>
              <a:t>Une amélioration de la satisfaction des clients et des utilisateurs finaux</a:t>
            </a:r>
          </a:p>
        </p:txBody>
      </p:sp>
    </p:spTree>
    <p:extLst>
      <p:ext uri="{BB962C8B-B14F-4D97-AF65-F5344CB8AC3E}">
        <p14:creationId xmlns:p14="http://schemas.microsoft.com/office/powerpoint/2010/main" val="1538589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2BE4199F-B8C1-28E5-47B2-2920767AEBE5}"/>
              </a:ext>
            </a:extLst>
          </p:cNvPr>
          <p:cNvSpPr txBox="1"/>
          <p:nvPr/>
        </p:nvSpPr>
        <p:spPr>
          <a:xfrm>
            <a:off x="1590261" y="2001152"/>
            <a:ext cx="8812696" cy="2031325"/>
          </a:xfrm>
          <a:prstGeom prst="rect">
            <a:avLst/>
          </a:prstGeom>
          <a:noFill/>
        </p:spPr>
        <p:txBody>
          <a:bodyPr wrap="square">
            <a:spAutoFit/>
          </a:bodyPr>
          <a:lstStyle/>
          <a:p>
            <a:pPr algn="l"/>
            <a:r>
              <a:rPr lang="fr-FR" b="0" i="0" dirty="0">
                <a:effectLst/>
                <a:latin typeface="Söhne"/>
              </a:rPr>
              <a:t>ITIL (Information </a:t>
            </a:r>
            <a:r>
              <a:rPr lang="fr-FR" b="0" i="0" dirty="0" err="1">
                <a:effectLst/>
                <a:latin typeface="Söhne"/>
              </a:rPr>
              <a:t>Technology</a:t>
            </a:r>
            <a:r>
              <a:rPr lang="fr-FR" b="0" i="0" dirty="0">
                <a:effectLst/>
                <a:latin typeface="Söhne"/>
              </a:rPr>
              <a:t> Infrastructure Library) et ITSM (Information </a:t>
            </a:r>
            <a:r>
              <a:rPr lang="fr-FR" b="0" i="0" dirty="0" err="1">
                <a:effectLst/>
                <a:latin typeface="Söhne"/>
              </a:rPr>
              <a:t>Technology</a:t>
            </a:r>
            <a:r>
              <a:rPr lang="fr-FR" b="0" i="0" dirty="0">
                <a:effectLst/>
                <a:latin typeface="Söhne"/>
              </a:rPr>
              <a:t> Service Management) sont étroitement liés. ITIL fournit un cadre de bonnes pratiques pour la gestion des services informatiques, tandis que l'ITSM est un ensemble de pratiques, de politiques et de procédures pour gérer les services informatiques.</a:t>
            </a:r>
          </a:p>
          <a:p>
            <a:pPr algn="l"/>
            <a:r>
              <a:rPr lang="fr-FR" b="0" i="0" dirty="0">
                <a:effectLst/>
                <a:latin typeface="Söhne"/>
              </a:rPr>
              <a:t>En d'autres termes, ITIL fournit une approche normalisée pour la gestion des services informatiques, tandis que l'ITSM est le processus de mise en œuvre de ces bonnes pratiques dans une organisation.</a:t>
            </a:r>
          </a:p>
        </p:txBody>
      </p:sp>
      <p:sp>
        <p:nvSpPr>
          <p:cNvPr id="5" name="ZoneTexte 4">
            <a:extLst>
              <a:ext uri="{FF2B5EF4-FFF2-40B4-BE49-F238E27FC236}">
                <a16:creationId xmlns:a16="http://schemas.microsoft.com/office/drawing/2014/main" id="{3E0C92F9-7639-97BC-7FE9-77823C4C540D}"/>
              </a:ext>
            </a:extLst>
          </p:cNvPr>
          <p:cNvSpPr txBox="1"/>
          <p:nvPr/>
        </p:nvSpPr>
        <p:spPr>
          <a:xfrm>
            <a:off x="4601818" y="1167056"/>
            <a:ext cx="6102626" cy="369332"/>
          </a:xfrm>
          <a:prstGeom prst="rect">
            <a:avLst/>
          </a:prstGeom>
          <a:noFill/>
        </p:spPr>
        <p:txBody>
          <a:bodyPr wrap="square">
            <a:spAutoFit/>
          </a:bodyPr>
          <a:lstStyle/>
          <a:p>
            <a:r>
              <a:rPr lang="fr-FR" dirty="0">
                <a:solidFill>
                  <a:schemeClr val="accent5">
                    <a:lumMod val="50000"/>
                  </a:schemeClr>
                </a:solidFill>
                <a:latin typeface="Segoe UI Black" panose="020B0A02040204020203" pitchFamily="34" charset="0"/>
                <a:ea typeface="Segoe UI Black" panose="020B0A02040204020203" pitchFamily="34" charset="0"/>
              </a:rPr>
              <a:t>Relation ITIL ITSM</a:t>
            </a:r>
            <a:endParaRPr lang="fr-FR" sz="1800" dirty="0">
              <a:solidFill>
                <a:schemeClr val="accent5">
                  <a:lumMod val="50000"/>
                </a:schemeClr>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807818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8379F7-031D-13E3-C311-785CF1864F52}"/>
              </a:ext>
            </a:extLst>
          </p:cNvPr>
          <p:cNvSpPr>
            <a:spLocks noGrp="1"/>
          </p:cNvSpPr>
          <p:nvPr>
            <p:ph type="title"/>
          </p:nvPr>
        </p:nvSpPr>
        <p:spPr>
          <a:xfrm>
            <a:off x="1141412" y="618518"/>
            <a:ext cx="10745787" cy="1478570"/>
          </a:xfrm>
        </p:spPr>
        <p:txBody>
          <a:bodyPr/>
          <a:lstStyle/>
          <a:p>
            <a:r>
              <a:rPr lang="fr-FR" dirty="0">
                <a:latin typeface="Algerian" panose="04020705040A02060702" pitchFamily="82" charset="0"/>
              </a:rPr>
              <a:t>C’est quoi la gestion de parc informatique</a:t>
            </a:r>
            <a:r>
              <a:rPr lang="fr-FR" dirty="0"/>
              <a:t> </a:t>
            </a:r>
          </a:p>
        </p:txBody>
      </p:sp>
      <p:pic>
        <p:nvPicPr>
          <p:cNvPr id="3" name="Image 2">
            <a:extLst>
              <a:ext uri="{FF2B5EF4-FFF2-40B4-BE49-F238E27FC236}">
                <a16:creationId xmlns:a16="http://schemas.microsoft.com/office/drawing/2014/main" id="{73354771-8031-85CE-16B1-9CA8BEE605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1236" y="2097088"/>
            <a:ext cx="3729530" cy="3729530"/>
          </a:xfrm>
          <a:prstGeom prst="rect">
            <a:avLst/>
          </a:prstGeom>
        </p:spPr>
      </p:pic>
    </p:spTree>
    <p:extLst>
      <p:ext uri="{BB962C8B-B14F-4D97-AF65-F5344CB8AC3E}">
        <p14:creationId xmlns:p14="http://schemas.microsoft.com/office/powerpoint/2010/main" val="184156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982">
            <a:extLst>
              <a:ext uri="{FF2B5EF4-FFF2-40B4-BE49-F238E27FC236}">
                <a16:creationId xmlns:a16="http://schemas.microsoft.com/office/drawing/2014/main" id="{1C0BBD14-50AB-BE04-2422-2C6517E888BF}"/>
              </a:ext>
            </a:extLst>
          </p:cNvPr>
          <p:cNvPicPr preferRelativeResize="0"/>
          <p:nvPr/>
        </p:nvPicPr>
        <p:blipFill>
          <a:blip r:embed="rId2">
            <a:alphaModFix/>
          </a:blip>
          <a:stretch>
            <a:fillRect/>
          </a:stretch>
        </p:blipFill>
        <p:spPr>
          <a:xfrm>
            <a:off x="4431386" y="506900"/>
            <a:ext cx="2746133" cy="2746133"/>
          </a:xfrm>
          <a:prstGeom prst="rect">
            <a:avLst/>
          </a:prstGeom>
          <a:noFill/>
          <a:ln>
            <a:noFill/>
          </a:ln>
        </p:spPr>
      </p:pic>
      <p:sp>
        <p:nvSpPr>
          <p:cNvPr id="5" name="Shape 981">
            <a:extLst>
              <a:ext uri="{FF2B5EF4-FFF2-40B4-BE49-F238E27FC236}">
                <a16:creationId xmlns:a16="http://schemas.microsoft.com/office/drawing/2014/main" id="{5BC4F47D-1932-58CC-4EA1-40B72304DD2F}"/>
              </a:ext>
            </a:extLst>
          </p:cNvPr>
          <p:cNvSpPr txBox="1">
            <a:spLocks/>
          </p:cNvSpPr>
          <p:nvPr/>
        </p:nvSpPr>
        <p:spPr>
          <a:xfrm>
            <a:off x="1505843" y="4189469"/>
            <a:ext cx="8791600" cy="15464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spcBef>
                <a:spcPts val="0"/>
              </a:spcBef>
            </a:pPr>
            <a:r>
              <a:rPr lang="fr-FR" sz="4000" dirty="0">
                <a:solidFill>
                  <a:srgbClr val="324A5E"/>
                </a:solidFill>
                <a:latin typeface="Century Gothic" panose="020B0502020202020204" pitchFamily="34" charset="0"/>
              </a:rPr>
              <a:t>Merci</a:t>
            </a:r>
            <a:r>
              <a:rPr lang="fr-FR" sz="6000" dirty="0">
                <a:solidFill>
                  <a:srgbClr val="324A5E"/>
                </a:solidFill>
                <a:latin typeface="Century Gothic" panose="020B0502020202020204" pitchFamily="34" charset="0"/>
              </a:rPr>
              <a:t> </a:t>
            </a:r>
            <a:r>
              <a:rPr lang="fr-FR" sz="4000" dirty="0">
                <a:solidFill>
                  <a:srgbClr val="324A5E"/>
                </a:solidFill>
                <a:latin typeface="Century Gothic" panose="020B0502020202020204" pitchFamily="34" charset="0"/>
              </a:rPr>
              <a:t>pour votre attention </a:t>
            </a:r>
          </a:p>
        </p:txBody>
      </p:sp>
      <p:cxnSp>
        <p:nvCxnSpPr>
          <p:cNvPr id="6" name="Shape 193">
            <a:extLst>
              <a:ext uri="{FF2B5EF4-FFF2-40B4-BE49-F238E27FC236}">
                <a16:creationId xmlns:a16="http://schemas.microsoft.com/office/drawing/2014/main" id="{9977E089-D9F9-296E-F099-995B8F30309A}"/>
              </a:ext>
            </a:extLst>
          </p:cNvPr>
          <p:cNvCxnSpPr/>
          <p:nvPr/>
        </p:nvCxnSpPr>
        <p:spPr>
          <a:xfrm>
            <a:off x="3446452" y="3759933"/>
            <a:ext cx="4716000" cy="0"/>
          </a:xfrm>
          <a:prstGeom prst="straightConnector1">
            <a:avLst/>
          </a:prstGeom>
          <a:noFill/>
          <a:ln w="19050" cap="flat" cmpd="sng">
            <a:solidFill>
              <a:srgbClr val="3F5378"/>
            </a:solidFill>
            <a:prstDash val="solid"/>
            <a:round/>
            <a:headEnd type="none" w="med" len="med"/>
            <a:tailEnd type="none" w="med" len="med"/>
          </a:ln>
        </p:spPr>
      </p:cxnSp>
      <p:cxnSp>
        <p:nvCxnSpPr>
          <p:cNvPr id="7" name="Shape 194">
            <a:extLst>
              <a:ext uri="{FF2B5EF4-FFF2-40B4-BE49-F238E27FC236}">
                <a16:creationId xmlns:a16="http://schemas.microsoft.com/office/drawing/2014/main" id="{67592052-E6A5-24E4-3034-B50982D3867E}"/>
              </a:ext>
            </a:extLst>
          </p:cNvPr>
          <p:cNvCxnSpPr/>
          <p:nvPr/>
        </p:nvCxnSpPr>
        <p:spPr>
          <a:xfrm>
            <a:off x="3181408" y="6160136"/>
            <a:ext cx="4716000" cy="0"/>
          </a:xfrm>
          <a:prstGeom prst="straightConnector1">
            <a:avLst/>
          </a:prstGeom>
          <a:noFill/>
          <a:ln w="19050" cap="flat" cmpd="sng">
            <a:solidFill>
              <a:srgbClr val="3F5378"/>
            </a:solidFill>
            <a:prstDash val="solid"/>
            <a:round/>
            <a:headEnd type="none" w="med" len="med"/>
            <a:tailEnd type="none" w="med" len="med"/>
          </a:ln>
        </p:spPr>
      </p:cxnSp>
    </p:spTree>
    <p:extLst>
      <p:ext uri="{BB962C8B-B14F-4D97-AF65-F5344CB8AC3E}">
        <p14:creationId xmlns:p14="http://schemas.microsoft.com/office/powerpoint/2010/main" val="116065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D14926B-D440-75F5-D897-FCE79D69C277}"/>
              </a:ext>
            </a:extLst>
          </p:cNvPr>
          <p:cNvPicPr>
            <a:picLocks noChangeAspect="1"/>
          </p:cNvPicPr>
          <p:nvPr/>
        </p:nvPicPr>
        <p:blipFill>
          <a:blip r:embed="rId2"/>
          <a:stretch>
            <a:fillRect/>
          </a:stretch>
        </p:blipFill>
        <p:spPr>
          <a:xfrm>
            <a:off x="6096000" y="1287323"/>
            <a:ext cx="4493315" cy="3934034"/>
          </a:xfrm>
          <a:prstGeom prst="rect">
            <a:avLst/>
          </a:prstGeom>
        </p:spPr>
      </p:pic>
      <p:sp>
        <p:nvSpPr>
          <p:cNvPr id="4" name="ZoneTexte 3">
            <a:extLst>
              <a:ext uri="{FF2B5EF4-FFF2-40B4-BE49-F238E27FC236}">
                <a16:creationId xmlns:a16="http://schemas.microsoft.com/office/drawing/2014/main" id="{68FA5790-7E9C-AFD4-82D2-EF7CDF285289}"/>
              </a:ext>
            </a:extLst>
          </p:cNvPr>
          <p:cNvSpPr txBox="1"/>
          <p:nvPr/>
        </p:nvSpPr>
        <p:spPr>
          <a:xfrm>
            <a:off x="1656521" y="889843"/>
            <a:ext cx="4333461" cy="5078313"/>
          </a:xfrm>
          <a:prstGeom prst="rect">
            <a:avLst/>
          </a:prstGeom>
          <a:noFill/>
        </p:spPr>
        <p:txBody>
          <a:bodyPr wrap="square" rtlCol="0">
            <a:spAutoFit/>
          </a:bodyPr>
          <a:lstStyle/>
          <a:p>
            <a:r>
              <a:rPr lang="fr-FR" b="0" i="0" dirty="0">
                <a:effectLst/>
                <a:latin typeface="Aharoni" panose="02010803020104030203" pitchFamily="2" charset="-79"/>
                <a:cs typeface="Aharoni" panose="02010803020104030203" pitchFamily="2" charset="-79"/>
              </a:rPr>
              <a:t>La gestion de parc informatique est la responsabilité de maintenir et de gérer les équipements informatiques d'une entreprise, tels que les ordinateurs, les serveurs, les imprimantes et les équipements de réseau. Cela comprend la planification des mises à niveau, la gestion des stocks de pièces de rechange, la surveillance de la performance des équipements et la résolution des problèmes techniques. La gestion de parc informatique est essentielle pour garantir que les équipements informatiques fonctionnent de manière efficace et pour soutenir les opérations commerciales de l'entreprise</a:t>
            </a:r>
            <a:r>
              <a:rPr lang="fr-FR" b="0" i="0" dirty="0">
                <a:effectLst/>
                <a:latin typeface="Söhne"/>
              </a:rPr>
              <a:t>.</a:t>
            </a:r>
            <a:endParaRPr lang="fr-FR" dirty="0"/>
          </a:p>
        </p:txBody>
      </p:sp>
    </p:spTree>
    <p:extLst>
      <p:ext uri="{BB962C8B-B14F-4D97-AF65-F5344CB8AC3E}">
        <p14:creationId xmlns:p14="http://schemas.microsoft.com/office/powerpoint/2010/main" val="863344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65">
            <a:extLst>
              <a:ext uri="{FF2B5EF4-FFF2-40B4-BE49-F238E27FC236}">
                <a16:creationId xmlns:a16="http://schemas.microsoft.com/office/drawing/2014/main" id="{A65ECCC1-9BB8-C4E5-56F0-DFAFA96E95C2}"/>
              </a:ext>
            </a:extLst>
          </p:cNvPr>
          <p:cNvSpPr/>
          <p:nvPr/>
        </p:nvSpPr>
        <p:spPr>
          <a:xfrm rot="2666803">
            <a:off x="3986147" y="1731836"/>
            <a:ext cx="4000969" cy="3976819"/>
          </a:xfrm>
          <a:prstGeom prst="roundRect">
            <a:avLst>
              <a:gd name="adj" fmla="val 25358"/>
            </a:avLst>
          </a:prstGeom>
          <a:solidFill>
            <a:schemeClr val="tx2">
              <a:lumMod val="60000"/>
              <a:lumOff val="40000"/>
            </a:schemeClr>
          </a:solidFill>
          <a:ln>
            <a:gradFill>
              <a:gsLst>
                <a:gs pos="0">
                  <a:schemeClr val="bg1"/>
                </a:gs>
                <a:gs pos="84000">
                  <a:schemeClr val="bg1">
                    <a:lumMod val="6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166">
            <a:extLst>
              <a:ext uri="{FF2B5EF4-FFF2-40B4-BE49-F238E27FC236}">
                <a16:creationId xmlns:a16="http://schemas.microsoft.com/office/drawing/2014/main" id="{2BD60BA8-EAA9-919A-4ED3-E4768F0282B3}"/>
              </a:ext>
            </a:extLst>
          </p:cNvPr>
          <p:cNvSpPr/>
          <p:nvPr/>
        </p:nvSpPr>
        <p:spPr>
          <a:xfrm>
            <a:off x="4524340" y="5085398"/>
            <a:ext cx="1255101" cy="1023517"/>
          </a:xfrm>
          <a:custGeom>
            <a:avLst/>
            <a:gdLst>
              <a:gd name="connsiteX0" fmla="*/ 1507511 w 1856383"/>
              <a:gd name="connsiteY0" fmla="*/ 18213 h 2388290"/>
              <a:gd name="connsiteX1" fmla="*/ 1834083 w 1856383"/>
              <a:gd name="connsiteY1" fmla="*/ 41963 h 2388290"/>
              <a:gd name="connsiteX2" fmla="*/ 955309 w 1856383"/>
              <a:gd name="connsiteY2" fmla="*/ 386348 h 2388290"/>
              <a:gd name="connsiteX3" fmla="*/ 64659 w 1856383"/>
              <a:gd name="connsiteY3" fmla="*/ 594166 h 2388290"/>
              <a:gd name="connsiteX4" fmla="*/ 118098 w 1856383"/>
              <a:gd name="connsiteY4" fmla="*/ 1668883 h 2388290"/>
              <a:gd name="connsiteX5" fmla="*/ 509984 w 1856383"/>
              <a:gd name="connsiteY5" fmla="*/ 2363589 h 2388290"/>
              <a:gd name="connsiteX6" fmla="*/ 1050311 w 1856383"/>
              <a:gd name="connsiteY6" fmla="*/ 2244836 h 2388290"/>
              <a:gd name="connsiteX7" fmla="*/ 1050311 w 1856383"/>
              <a:gd name="connsiteY7" fmla="*/ 2244836 h 2388290"/>
              <a:gd name="connsiteX0" fmla="*/ 1834083 w 1834083"/>
              <a:gd name="connsiteY0" fmla="*/ 0 h 2346327"/>
              <a:gd name="connsiteX1" fmla="*/ 955309 w 1834083"/>
              <a:gd name="connsiteY1" fmla="*/ 344385 h 2346327"/>
              <a:gd name="connsiteX2" fmla="*/ 64659 w 1834083"/>
              <a:gd name="connsiteY2" fmla="*/ 552203 h 2346327"/>
              <a:gd name="connsiteX3" fmla="*/ 118098 w 1834083"/>
              <a:gd name="connsiteY3" fmla="*/ 1626920 h 2346327"/>
              <a:gd name="connsiteX4" fmla="*/ 509984 w 1834083"/>
              <a:gd name="connsiteY4" fmla="*/ 2321626 h 2346327"/>
              <a:gd name="connsiteX5" fmla="*/ 1050311 w 1834083"/>
              <a:gd name="connsiteY5" fmla="*/ 2202873 h 2346327"/>
              <a:gd name="connsiteX6" fmla="*/ 1050311 w 1834083"/>
              <a:gd name="connsiteY6" fmla="*/ 2202873 h 2346327"/>
              <a:gd name="connsiteX0" fmla="*/ 955309 w 1050311"/>
              <a:gd name="connsiteY0" fmla="*/ 0 h 2001942"/>
              <a:gd name="connsiteX1" fmla="*/ 64659 w 1050311"/>
              <a:gd name="connsiteY1" fmla="*/ 207818 h 2001942"/>
              <a:gd name="connsiteX2" fmla="*/ 118098 w 1050311"/>
              <a:gd name="connsiteY2" fmla="*/ 1282535 h 2001942"/>
              <a:gd name="connsiteX3" fmla="*/ 509984 w 1050311"/>
              <a:gd name="connsiteY3" fmla="*/ 1977241 h 2001942"/>
              <a:gd name="connsiteX4" fmla="*/ 1050311 w 1050311"/>
              <a:gd name="connsiteY4" fmla="*/ 1858488 h 2001942"/>
              <a:gd name="connsiteX5" fmla="*/ 1050311 w 1050311"/>
              <a:gd name="connsiteY5" fmla="*/ 1858488 h 2001942"/>
              <a:gd name="connsiteX0" fmla="*/ 64659 w 1050311"/>
              <a:gd name="connsiteY0" fmla="*/ 0 h 1794124"/>
              <a:gd name="connsiteX1" fmla="*/ 118098 w 1050311"/>
              <a:gd name="connsiteY1" fmla="*/ 1074717 h 1794124"/>
              <a:gd name="connsiteX2" fmla="*/ 509984 w 1050311"/>
              <a:gd name="connsiteY2" fmla="*/ 1769423 h 1794124"/>
              <a:gd name="connsiteX3" fmla="*/ 1050311 w 1050311"/>
              <a:gd name="connsiteY3" fmla="*/ 1650670 h 1794124"/>
              <a:gd name="connsiteX4" fmla="*/ 1050311 w 1050311"/>
              <a:gd name="connsiteY4" fmla="*/ 1650670 h 1794124"/>
              <a:gd name="connsiteX0" fmla="*/ 0 w 932213"/>
              <a:gd name="connsiteY0" fmla="*/ 0 h 719407"/>
              <a:gd name="connsiteX1" fmla="*/ 391886 w 932213"/>
              <a:gd name="connsiteY1" fmla="*/ 694706 h 719407"/>
              <a:gd name="connsiteX2" fmla="*/ 932213 w 932213"/>
              <a:gd name="connsiteY2" fmla="*/ 575953 h 719407"/>
              <a:gd name="connsiteX3" fmla="*/ 932213 w 932213"/>
              <a:gd name="connsiteY3" fmla="*/ 575953 h 719407"/>
              <a:gd name="connsiteX0" fmla="*/ 0 w 896587"/>
              <a:gd name="connsiteY0" fmla="*/ 0 h 574795"/>
              <a:gd name="connsiteX1" fmla="*/ 356260 w 896587"/>
              <a:gd name="connsiteY1" fmla="*/ 558140 h 574795"/>
              <a:gd name="connsiteX2" fmla="*/ 896587 w 896587"/>
              <a:gd name="connsiteY2" fmla="*/ 439387 h 574795"/>
              <a:gd name="connsiteX3" fmla="*/ 896587 w 896587"/>
              <a:gd name="connsiteY3" fmla="*/ 439387 h 574795"/>
              <a:gd name="connsiteX0" fmla="*/ 0 w 896587"/>
              <a:gd name="connsiteY0" fmla="*/ 0 h 590898"/>
              <a:gd name="connsiteX1" fmla="*/ 356260 w 896587"/>
              <a:gd name="connsiteY1" fmla="*/ 558140 h 590898"/>
              <a:gd name="connsiteX2" fmla="*/ 720223 w 896587"/>
              <a:gd name="connsiteY2" fmla="*/ 516062 h 590898"/>
              <a:gd name="connsiteX3" fmla="*/ 896587 w 896587"/>
              <a:gd name="connsiteY3" fmla="*/ 439387 h 590898"/>
              <a:gd name="connsiteX4" fmla="*/ 896587 w 896587"/>
              <a:gd name="connsiteY4" fmla="*/ 439387 h 590898"/>
              <a:gd name="connsiteX0" fmla="*/ 0 w 896587"/>
              <a:gd name="connsiteY0" fmla="*/ 0 h 590898"/>
              <a:gd name="connsiteX1" fmla="*/ 356260 w 896587"/>
              <a:gd name="connsiteY1" fmla="*/ 558140 h 590898"/>
              <a:gd name="connsiteX2" fmla="*/ 720223 w 896587"/>
              <a:gd name="connsiteY2" fmla="*/ 516062 h 590898"/>
              <a:gd name="connsiteX3" fmla="*/ 896587 w 896587"/>
              <a:gd name="connsiteY3" fmla="*/ 439387 h 590898"/>
              <a:gd name="connsiteX0" fmla="*/ 0 w 720223"/>
              <a:gd name="connsiteY0" fmla="*/ 0 h 590898"/>
              <a:gd name="connsiteX1" fmla="*/ 356260 w 720223"/>
              <a:gd name="connsiteY1" fmla="*/ 558140 h 590898"/>
              <a:gd name="connsiteX2" fmla="*/ 720223 w 720223"/>
              <a:gd name="connsiteY2" fmla="*/ 516062 h 590898"/>
            </a:gdLst>
            <a:ahLst/>
            <a:cxnLst>
              <a:cxn ang="0">
                <a:pos x="connsiteX0" y="connsiteY0"/>
              </a:cxn>
              <a:cxn ang="0">
                <a:pos x="connsiteX1" y="connsiteY1"/>
              </a:cxn>
              <a:cxn ang="0">
                <a:pos x="connsiteX2" y="connsiteY2"/>
              </a:cxn>
            </a:cxnLst>
            <a:rect l="l" t="t" r="r" b="b"/>
            <a:pathLst>
              <a:path w="720223" h="590898">
                <a:moveTo>
                  <a:pt x="0" y="0"/>
                </a:moveTo>
                <a:cubicBezTo>
                  <a:pt x="74221" y="294904"/>
                  <a:pt x="206829" y="484909"/>
                  <a:pt x="356260" y="558140"/>
                </a:cubicBezTo>
                <a:cubicBezTo>
                  <a:pt x="476297" y="644150"/>
                  <a:pt x="630168" y="535854"/>
                  <a:pt x="720223" y="516062"/>
                </a:cubicBezTo>
              </a:path>
            </a:pathLst>
          </a:custGeom>
          <a:noFill/>
          <a:ln w="38100" cap="rnd">
            <a:gradFill>
              <a:gsLst>
                <a:gs pos="0">
                  <a:srgbClr val="01D4A2"/>
                </a:gs>
                <a:gs pos="100000">
                  <a:srgbClr val="147FCD"/>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167">
            <a:extLst>
              <a:ext uri="{FF2B5EF4-FFF2-40B4-BE49-F238E27FC236}">
                <a16:creationId xmlns:a16="http://schemas.microsoft.com/office/drawing/2014/main" id="{9A555F79-6790-677E-4A98-628F802C58D8}"/>
              </a:ext>
            </a:extLst>
          </p:cNvPr>
          <p:cNvSpPr/>
          <p:nvPr/>
        </p:nvSpPr>
        <p:spPr>
          <a:xfrm>
            <a:off x="3916727" y="1649016"/>
            <a:ext cx="3228756" cy="1282567"/>
          </a:xfrm>
          <a:custGeom>
            <a:avLst/>
            <a:gdLst>
              <a:gd name="connsiteX0" fmla="*/ 1507511 w 1856383"/>
              <a:gd name="connsiteY0" fmla="*/ 18213 h 2388290"/>
              <a:gd name="connsiteX1" fmla="*/ 1834083 w 1856383"/>
              <a:gd name="connsiteY1" fmla="*/ 41963 h 2388290"/>
              <a:gd name="connsiteX2" fmla="*/ 955309 w 1856383"/>
              <a:gd name="connsiteY2" fmla="*/ 386348 h 2388290"/>
              <a:gd name="connsiteX3" fmla="*/ 64659 w 1856383"/>
              <a:gd name="connsiteY3" fmla="*/ 594166 h 2388290"/>
              <a:gd name="connsiteX4" fmla="*/ 118098 w 1856383"/>
              <a:gd name="connsiteY4" fmla="*/ 1668883 h 2388290"/>
              <a:gd name="connsiteX5" fmla="*/ 509984 w 1856383"/>
              <a:gd name="connsiteY5" fmla="*/ 2363589 h 2388290"/>
              <a:gd name="connsiteX6" fmla="*/ 1050311 w 1856383"/>
              <a:gd name="connsiteY6" fmla="*/ 2244836 h 2388290"/>
              <a:gd name="connsiteX7" fmla="*/ 1050311 w 1856383"/>
              <a:gd name="connsiteY7" fmla="*/ 2244836 h 2388290"/>
              <a:gd name="connsiteX0" fmla="*/ 1632202 w 1880035"/>
              <a:gd name="connsiteY0" fmla="*/ 9292 h 2409058"/>
              <a:gd name="connsiteX1" fmla="*/ 1834083 w 1880035"/>
              <a:gd name="connsiteY1" fmla="*/ 62731 h 2409058"/>
              <a:gd name="connsiteX2" fmla="*/ 955309 w 1880035"/>
              <a:gd name="connsiteY2" fmla="*/ 407116 h 2409058"/>
              <a:gd name="connsiteX3" fmla="*/ 64659 w 1880035"/>
              <a:gd name="connsiteY3" fmla="*/ 614934 h 2409058"/>
              <a:gd name="connsiteX4" fmla="*/ 118098 w 1880035"/>
              <a:gd name="connsiteY4" fmla="*/ 1689651 h 2409058"/>
              <a:gd name="connsiteX5" fmla="*/ 509984 w 1880035"/>
              <a:gd name="connsiteY5" fmla="*/ 2384357 h 2409058"/>
              <a:gd name="connsiteX6" fmla="*/ 1050311 w 1880035"/>
              <a:gd name="connsiteY6" fmla="*/ 2265604 h 2409058"/>
              <a:gd name="connsiteX7" fmla="*/ 1050311 w 1880035"/>
              <a:gd name="connsiteY7" fmla="*/ 2265604 h 2409058"/>
              <a:gd name="connsiteX0" fmla="*/ 1661891 w 1888487"/>
              <a:gd name="connsiteY0" fmla="*/ 8225 h 2413928"/>
              <a:gd name="connsiteX1" fmla="*/ 1834083 w 1888487"/>
              <a:gd name="connsiteY1" fmla="*/ 67601 h 2413928"/>
              <a:gd name="connsiteX2" fmla="*/ 955309 w 1888487"/>
              <a:gd name="connsiteY2" fmla="*/ 411986 h 2413928"/>
              <a:gd name="connsiteX3" fmla="*/ 64659 w 1888487"/>
              <a:gd name="connsiteY3" fmla="*/ 619804 h 2413928"/>
              <a:gd name="connsiteX4" fmla="*/ 118098 w 1888487"/>
              <a:gd name="connsiteY4" fmla="*/ 1694521 h 2413928"/>
              <a:gd name="connsiteX5" fmla="*/ 509984 w 1888487"/>
              <a:gd name="connsiteY5" fmla="*/ 2389227 h 2413928"/>
              <a:gd name="connsiteX6" fmla="*/ 1050311 w 1888487"/>
              <a:gd name="connsiteY6" fmla="*/ 2270474 h 2413928"/>
              <a:gd name="connsiteX7" fmla="*/ 1050311 w 1888487"/>
              <a:gd name="connsiteY7" fmla="*/ 2270474 h 2413928"/>
              <a:gd name="connsiteX0" fmla="*/ 1607295 w 1833891"/>
              <a:gd name="connsiteY0" fmla="*/ 8225 h 2413928"/>
              <a:gd name="connsiteX1" fmla="*/ 1779487 w 1833891"/>
              <a:gd name="connsiteY1" fmla="*/ 67601 h 2413928"/>
              <a:gd name="connsiteX2" fmla="*/ 900713 w 1833891"/>
              <a:gd name="connsiteY2" fmla="*/ 411986 h 2413928"/>
              <a:gd name="connsiteX3" fmla="*/ 10063 w 1833891"/>
              <a:gd name="connsiteY3" fmla="*/ 619804 h 2413928"/>
              <a:gd name="connsiteX4" fmla="*/ 455388 w 1833891"/>
              <a:gd name="connsiteY4" fmla="*/ 2389227 h 2413928"/>
              <a:gd name="connsiteX5" fmla="*/ 995715 w 1833891"/>
              <a:gd name="connsiteY5" fmla="*/ 2270474 h 2413928"/>
              <a:gd name="connsiteX6" fmla="*/ 995715 w 1833891"/>
              <a:gd name="connsiteY6" fmla="*/ 2270474 h 2413928"/>
              <a:gd name="connsiteX0" fmla="*/ 1607295 w 1833891"/>
              <a:gd name="connsiteY0" fmla="*/ 8225 h 2413928"/>
              <a:gd name="connsiteX1" fmla="*/ 1779487 w 1833891"/>
              <a:gd name="connsiteY1" fmla="*/ 67601 h 2413928"/>
              <a:gd name="connsiteX2" fmla="*/ 900713 w 1833891"/>
              <a:gd name="connsiteY2" fmla="*/ 411986 h 2413928"/>
              <a:gd name="connsiteX3" fmla="*/ 10063 w 1833891"/>
              <a:gd name="connsiteY3" fmla="*/ 619804 h 2413928"/>
              <a:gd name="connsiteX4" fmla="*/ 455388 w 1833891"/>
              <a:gd name="connsiteY4" fmla="*/ 2389227 h 2413928"/>
              <a:gd name="connsiteX5" fmla="*/ 995715 w 1833891"/>
              <a:gd name="connsiteY5" fmla="*/ 2270474 h 2413928"/>
              <a:gd name="connsiteX0" fmla="*/ 1607295 w 1833891"/>
              <a:gd name="connsiteY0" fmla="*/ 8225 h 2389227"/>
              <a:gd name="connsiteX1" fmla="*/ 1779487 w 1833891"/>
              <a:gd name="connsiteY1" fmla="*/ 67601 h 2389227"/>
              <a:gd name="connsiteX2" fmla="*/ 900713 w 1833891"/>
              <a:gd name="connsiteY2" fmla="*/ 411986 h 2389227"/>
              <a:gd name="connsiteX3" fmla="*/ 10063 w 1833891"/>
              <a:gd name="connsiteY3" fmla="*/ 619804 h 2389227"/>
              <a:gd name="connsiteX4" fmla="*/ 455388 w 1833891"/>
              <a:gd name="connsiteY4" fmla="*/ 2389227 h 2389227"/>
              <a:gd name="connsiteX0" fmla="*/ 1645821 w 1872417"/>
              <a:gd name="connsiteY0" fmla="*/ 8225 h 1059191"/>
              <a:gd name="connsiteX1" fmla="*/ 1818013 w 1872417"/>
              <a:gd name="connsiteY1" fmla="*/ 67601 h 1059191"/>
              <a:gd name="connsiteX2" fmla="*/ 939239 w 1872417"/>
              <a:gd name="connsiteY2" fmla="*/ 411986 h 1059191"/>
              <a:gd name="connsiteX3" fmla="*/ 48589 w 1872417"/>
              <a:gd name="connsiteY3" fmla="*/ 619804 h 1059191"/>
              <a:gd name="connsiteX4" fmla="*/ 214843 w 1872417"/>
              <a:gd name="connsiteY4" fmla="*/ 1059191 h 1059191"/>
              <a:gd name="connsiteX0" fmla="*/ 1588271 w 1814867"/>
              <a:gd name="connsiteY0" fmla="*/ 8225 h 1059191"/>
              <a:gd name="connsiteX1" fmla="*/ 1760463 w 1814867"/>
              <a:gd name="connsiteY1" fmla="*/ 67601 h 1059191"/>
              <a:gd name="connsiteX2" fmla="*/ 881689 w 1814867"/>
              <a:gd name="connsiteY2" fmla="*/ 411986 h 1059191"/>
              <a:gd name="connsiteX3" fmla="*/ 68228 w 1814867"/>
              <a:gd name="connsiteY3" fmla="*/ 542615 h 1059191"/>
              <a:gd name="connsiteX4" fmla="*/ 157293 w 1814867"/>
              <a:gd name="connsiteY4" fmla="*/ 1059191 h 1059191"/>
              <a:gd name="connsiteX0" fmla="*/ 1614195 w 1840791"/>
              <a:gd name="connsiteY0" fmla="*/ 8225 h 1059191"/>
              <a:gd name="connsiteX1" fmla="*/ 1786387 w 1840791"/>
              <a:gd name="connsiteY1" fmla="*/ 67601 h 1059191"/>
              <a:gd name="connsiteX2" fmla="*/ 907613 w 1840791"/>
              <a:gd name="connsiteY2" fmla="*/ 411986 h 1059191"/>
              <a:gd name="connsiteX3" fmla="*/ 94152 w 1840791"/>
              <a:gd name="connsiteY3" fmla="*/ 542615 h 1059191"/>
              <a:gd name="connsiteX4" fmla="*/ 27056 w 1840791"/>
              <a:gd name="connsiteY4" fmla="*/ 734515 h 1059191"/>
              <a:gd name="connsiteX5" fmla="*/ 183217 w 1840791"/>
              <a:gd name="connsiteY5" fmla="*/ 1059191 h 1059191"/>
              <a:gd name="connsiteX0" fmla="*/ 1614195 w 1840791"/>
              <a:gd name="connsiteY0" fmla="*/ 8225 h 734515"/>
              <a:gd name="connsiteX1" fmla="*/ 1786387 w 1840791"/>
              <a:gd name="connsiteY1" fmla="*/ 67601 h 734515"/>
              <a:gd name="connsiteX2" fmla="*/ 907613 w 1840791"/>
              <a:gd name="connsiteY2" fmla="*/ 411986 h 734515"/>
              <a:gd name="connsiteX3" fmla="*/ 94152 w 1840791"/>
              <a:gd name="connsiteY3" fmla="*/ 542615 h 734515"/>
              <a:gd name="connsiteX4" fmla="*/ 27056 w 1840791"/>
              <a:gd name="connsiteY4" fmla="*/ 734515 h 734515"/>
              <a:gd name="connsiteX0" fmla="*/ 1637056 w 1863652"/>
              <a:gd name="connsiteY0" fmla="*/ 8225 h 740453"/>
              <a:gd name="connsiteX1" fmla="*/ 1809248 w 1863652"/>
              <a:gd name="connsiteY1" fmla="*/ 67601 h 740453"/>
              <a:gd name="connsiteX2" fmla="*/ 930474 w 1863652"/>
              <a:gd name="connsiteY2" fmla="*/ 411986 h 740453"/>
              <a:gd name="connsiteX3" fmla="*/ 117013 w 1863652"/>
              <a:gd name="connsiteY3" fmla="*/ 542615 h 740453"/>
              <a:gd name="connsiteX4" fmla="*/ 14291 w 1863652"/>
              <a:gd name="connsiteY4" fmla="*/ 740453 h 740453"/>
              <a:gd name="connsiteX0" fmla="*/ 1631517 w 1858113"/>
              <a:gd name="connsiteY0" fmla="*/ 8225 h 740453"/>
              <a:gd name="connsiteX1" fmla="*/ 1803709 w 1858113"/>
              <a:gd name="connsiteY1" fmla="*/ 67601 h 740453"/>
              <a:gd name="connsiteX2" fmla="*/ 924935 w 1858113"/>
              <a:gd name="connsiteY2" fmla="*/ 411986 h 740453"/>
              <a:gd name="connsiteX3" fmla="*/ 111474 w 1858113"/>
              <a:gd name="connsiteY3" fmla="*/ 542615 h 740453"/>
              <a:gd name="connsiteX4" fmla="*/ 8752 w 1858113"/>
              <a:gd name="connsiteY4" fmla="*/ 740453 h 740453"/>
              <a:gd name="connsiteX0" fmla="*/ 1626182 w 1852778"/>
              <a:gd name="connsiteY0" fmla="*/ 8225 h 740453"/>
              <a:gd name="connsiteX1" fmla="*/ 1798374 w 1852778"/>
              <a:gd name="connsiteY1" fmla="*/ 67601 h 740453"/>
              <a:gd name="connsiteX2" fmla="*/ 919600 w 1852778"/>
              <a:gd name="connsiteY2" fmla="*/ 411986 h 740453"/>
              <a:gd name="connsiteX3" fmla="*/ 106139 w 1852778"/>
              <a:gd name="connsiteY3" fmla="*/ 542615 h 740453"/>
              <a:gd name="connsiteX4" fmla="*/ 3417 w 1852778"/>
              <a:gd name="connsiteY4" fmla="*/ 740453 h 740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778" h="740453">
                <a:moveTo>
                  <a:pt x="1626182" y="8225"/>
                </a:moveTo>
                <a:cubicBezTo>
                  <a:pt x="1835485" y="-10578"/>
                  <a:pt x="1916138" y="308"/>
                  <a:pt x="1798374" y="67601"/>
                </a:cubicBezTo>
                <a:cubicBezTo>
                  <a:pt x="1680610" y="134894"/>
                  <a:pt x="1201639" y="332817"/>
                  <a:pt x="919600" y="411986"/>
                </a:cubicBezTo>
                <a:cubicBezTo>
                  <a:pt x="637561" y="491155"/>
                  <a:pt x="236611" y="462471"/>
                  <a:pt x="106139" y="542615"/>
                </a:cubicBezTo>
                <a:cubicBezTo>
                  <a:pt x="-24333" y="622759"/>
                  <a:pt x="1273" y="721032"/>
                  <a:pt x="3417" y="740453"/>
                </a:cubicBezTo>
              </a:path>
            </a:pathLst>
          </a:custGeom>
          <a:noFill/>
          <a:ln w="38100" cap="rnd">
            <a:gradFill>
              <a:gsLst>
                <a:gs pos="0">
                  <a:srgbClr val="01D4A2"/>
                </a:gs>
                <a:gs pos="100000">
                  <a:srgbClr val="147FCD"/>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Oval 168">
            <a:extLst>
              <a:ext uri="{FF2B5EF4-FFF2-40B4-BE49-F238E27FC236}">
                <a16:creationId xmlns:a16="http://schemas.microsoft.com/office/drawing/2014/main" id="{A6C0C196-4DBA-8260-3DF8-677B28BD537A}"/>
              </a:ext>
            </a:extLst>
          </p:cNvPr>
          <p:cNvSpPr/>
          <p:nvPr/>
        </p:nvSpPr>
        <p:spPr>
          <a:xfrm>
            <a:off x="4124983" y="1529772"/>
            <a:ext cx="1530290" cy="1521053"/>
          </a:xfrm>
          <a:prstGeom prst="ellipse">
            <a:avLst/>
          </a:prstGeom>
          <a:gradFill flip="none" rotWithShape="1">
            <a:gsLst>
              <a:gs pos="21000">
                <a:srgbClr val="147FCD"/>
              </a:gs>
              <a:gs pos="100000">
                <a:srgbClr val="01D4A2"/>
              </a:gs>
            </a:gsLst>
            <a:path path="circle">
              <a:fillToRect r="100000" b="100000"/>
            </a:path>
            <a:tileRect l="-100000" t="-100000"/>
          </a:gra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169">
            <a:extLst>
              <a:ext uri="{FF2B5EF4-FFF2-40B4-BE49-F238E27FC236}">
                <a16:creationId xmlns:a16="http://schemas.microsoft.com/office/drawing/2014/main" id="{DBD69FC3-B78F-CA82-CCEE-B97D322EA8C1}"/>
              </a:ext>
            </a:extLst>
          </p:cNvPr>
          <p:cNvSpPr/>
          <p:nvPr/>
        </p:nvSpPr>
        <p:spPr>
          <a:xfrm>
            <a:off x="5296131" y="5539454"/>
            <a:ext cx="572919" cy="569461"/>
          </a:xfrm>
          <a:prstGeom prst="ellipse">
            <a:avLst/>
          </a:prstGeom>
          <a:gradFill flip="none" rotWithShape="1">
            <a:gsLst>
              <a:gs pos="35000">
                <a:srgbClr val="147FCD"/>
              </a:gs>
              <a:gs pos="100000">
                <a:srgbClr val="01D4A2"/>
              </a:gs>
            </a:gsLst>
            <a:path path="circle">
              <a:fillToRect r="100000" b="100000"/>
            </a:path>
            <a:tileRect l="-100000" t="-100000"/>
          </a:gra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_Title_Step 3">
            <a:extLst>
              <a:ext uri="{FF2B5EF4-FFF2-40B4-BE49-F238E27FC236}">
                <a16:creationId xmlns:a16="http://schemas.microsoft.com/office/drawing/2014/main" id="{76B15CFF-8670-D80A-3620-33C1FAB4DA5E}"/>
              </a:ext>
            </a:extLst>
          </p:cNvPr>
          <p:cNvSpPr/>
          <p:nvPr/>
        </p:nvSpPr>
        <p:spPr>
          <a:xfrm>
            <a:off x="4129448" y="3063582"/>
            <a:ext cx="3714365" cy="2062103"/>
          </a:xfrm>
          <a:prstGeom prst="rect">
            <a:avLst/>
          </a:prstGeom>
          <a:noFill/>
        </p:spPr>
        <p:txBody>
          <a:bodyPr wrap="square" lIns="91440" tIns="45720" rIns="91440" bIns="45720">
            <a:spAutoFit/>
          </a:bodyPr>
          <a:lstStyle/>
          <a:p>
            <a:pPr algn="ctr"/>
            <a:r>
              <a:rPr lang="fr-FR" sz="3200" cap="none" spc="0" dirty="0">
                <a:ln w="0"/>
                <a:solidFill>
                  <a:srgbClr val="147FCD"/>
                </a:solidFill>
                <a:latin typeface="Century Gothic" panose="020B0502020202020204" pitchFamily="34" charset="0"/>
              </a:rPr>
              <a:t>Les des les différents outils de gestion de parc</a:t>
            </a:r>
          </a:p>
        </p:txBody>
      </p:sp>
      <p:sp>
        <p:nvSpPr>
          <p:cNvPr id="8" name="5-Point Star 174">
            <a:extLst>
              <a:ext uri="{FF2B5EF4-FFF2-40B4-BE49-F238E27FC236}">
                <a16:creationId xmlns:a16="http://schemas.microsoft.com/office/drawing/2014/main" id="{2492AEC9-9EBF-C0A7-FBD1-D2ABE5D33010}"/>
              </a:ext>
            </a:extLst>
          </p:cNvPr>
          <p:cNvSpPr/>
          <p:nvPr/>
        </p:nvSpPr>
        <p:spPr>
          <a:xfrm>
            <a:off x="5475472" y="5700765"/>
            <a:ext cx="248336" cy="246837"/>
          </a:xfrm>
          <a:prstGeom prst="star5">
            <a:avLst>
              <a:gd name="adj" fmla="val 30404"/>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256">
            <a:extLst>
              <a:ext uri="{FF2B5EF4-FFF2-40B4-BE49-F238E27FC236}">
                <a16:creationId xmlns:a16="http://schemas.microsoft.com/office/drawing/2014/main" id="{F94CDB00-0438-769C-6D41-EFAD16765593}"/>
              </a:ext>
            </a:extLst>
          </p:cNvPr>
          <p:cNvSpPr/>
          <p:nvPr/>
        </p:nvSpPr>
        <p:spPr>
          <a:xfrm>
            <a:off x="4558204" y="1965972"/>
            <a:ext cx="663848" cy="589121"/>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dirty="0">
              <a:solidFill>
                <a:prstClr val="black"/>
              </a:solidFill>
            </a:endParaRPr>
          </a:p>
        </p:txBody>
      </p:sp>
    </p:spTree>
    <p:extLst>
      <p:ext uri="{BB962C8B-B14F-4D97-AF65-F5344CB8AC3E}">
        <p14:creationId xmlns:p14="http://schemas.microsoft.com/office/powerpoint/2010/main" val="6165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573806B0-2B7E-2C38-EA72-5E5614379A3E}"/>
              </a:ext>
            </a:extLst>
          </p:cNvPr>
          <p:cNvSpPr txBox="1"/>
          <p:nvPr/>
        </p:nvSpPr>
        <p:spPr>
          <a:xfrm>
            <a:off x="1625600" y="894834"/>
            <a:ext cx="9309100" cy="5078313"/>
          </a:xfrm>
          <a:prstGeom prst="rect">
            <a:avLst/>
          </a:prstGeom>
          <a:noFill/>
        </p:spPr>
        <p:txBody>
          <a:bodyPr wrap="square" rtlCol="0">
            <a:spAutoFit/>
          </a:bodyPr>
          <a:lstStyle/>
          <a:p>
            <a:pPr marL="285750" indent="-285750" algn="l">
              <a:buFont typeface="Wingdings" panose="05000000000000000000" pitchFamily="2" charset="2"/>
              <a:buChar char="Ø"/>
            </a:pPr>
            <a:r>
              <a:rPr lang="fr-FR" b="0" i="0" dirty="0">
                <a:solidFill>
                  <a:schemeClr val="accent4">
                    <a:lumMod val="75000"/>
                  </a:schemeClr>
                </a:solidFill>
                <a:effectLst>
                  <a:outerShdw blurRad="38100" dist="38100" dir="2700000" algn="tl">
                    <a:srgbClr val="000000">
                      <a:alpha val="43137"/>
                    </a:srgbClr>
                  </a:outerShdw>
                </a:effectLst>
                <a:latin typeface="Söhne"/>
              </a:rPr>
              <a:t>Logiciels de gestion de parc informatique (ITSM</a:t>
            </a:r>
            <a:r>
              <a:rPr lang="fr-FR" b="0" i="0" dirty="0">
                <a:solidFill>
                  <a:schemeClr val="accent4">
                    <a:lumMod val="75000"/>
                  </a:schemeClr>
                </a:solidFill>
                <a:effectLst/>
                <a:latin typeface="Söhne"/>
              </a:rPr>
              <a:t>): </a:t>
            </a:r>
            <a:r>
              <a:rPr lang="fr-FR" b="0" i="0" dirty="0">
                <a:effectLst/>
                <a:latin typeface="Söhne"/>
              </a:rPr>
              <a:t>ils permettent de suivre et de gérer les équipements informatiques, les tickets de support et les projets informatiques.</a:t>
            </a:r>
          </a:p>
          <a:p>
            <a:pPr marL="285750" indent="-285750" algn="l">
              <a:buFont typeface="Wingdings" panose="05000000000000000000" pitchFamily="2" charset="2"/>
              <a:buChar char="Ø"/>
            </a:pPr>
            <a:endParaRPr lang="fr-FR" b="0" i="0" dirty="0">
              <a:effectLst/>
              <a:latin typeface="Söhne"/>
            </a:endParaRPr>
          </a:p>
          <a:p>
            <a:pPr marL="285750" indent="-285750" algn="l">
              <a:buFont typeface="Wingdings" panose="05000000000000000000" pitchFamily="2" charset="2"/>
              <a:buChar char="Ø"/>
            </a:pPr>
            <a:r>
              <a:rPr lang="fr-FR" dirty="0">
                <a:solidFill>
                  <a:schemeClr val="accent4">
                    <a:lumMod val="75000"/>
                  </a:schemeClr>
                </a:solidFill>
                <a:effectLst>
                  <a:outerShdw blurRad="38100" dist="38100" dir="2700000" algn="tl">
                    <a:srgbClr val="000000">
                      <a:alpha val="43137"/>
                    </a:srgbClr>
                  </a:outerShdw>
                </a:effectLst>
                <a:latin typeface="Söhne"/>
              </a:rPr>
              <a:t>Outils de découverte de réseau: </a:t>
            </a:r>
            <a:r>
              <a:rPr lang="fr-FR" b="0" i="0" dirty="0">
                <a:effectLst/>
                <a:latin typeface="Söhne"/>
              </a:rPr>
              <a:t>ils permettent de collecter des informations sur les équipements connectés au réseau, telles que les adresses IP, les marques et les modèles.</a:t>
            </a:r>
          </a:p>
          <a:p>
            <a:pPr marL="285750" indent="-285750" algn="l">
              <a:buFont typeface="Wingdings" panose="05000000000000000000" pitchFamily="2" charset="2"/>
              <a:buChar char="Ø"/>
            </a:pPr>
            <a:endParaRPr lang="fr-FR" b="0" i="0" dirty="0">
              <a:effectLst/>
              <a:latin typeface="Söhne"/>
            </a:endParaRPr>
          </a:p>
          <a:p>
            <a:pPr marL="285750" indent="-285750" algn="l">
              <a:buFont typeface="Wingdings" panose="05000000000000000000" pitchFamily="2" charset="2"/>
              <a:buChar char="Ø"/>
            </a:pPr>
            <a:r>
              <a:rPr lang="fr-FR" dirty="0">
                <a:solidFill>
                  <a:schemeClr val="accent4">
                    <a:lumMod val="75000"/>
                  </a:schemeClr>
                </a:solidFill>
                <a:effectLst>
                  <a:outerShdw blurRad="38100" dist="38100" dir="2700000" algn="tl">
                    <a:srgbClr val="000000">
                      <a:alpha val="43137"/>
                    </a:srgbClr>
                  </a:outerShdw>
                </a:effectLst>
                <a:latin typeface="Söhne"/>
              </a:rPr>
              <a:t>Outils de surveillance de la performance: </a:t>
            </a:r>
            <a:r>
              <a:rPr lang="fr-FR" b="0" i="0" dirty="0">
                <a:effectLst/>
                <a:latin typeface="Söhne"/>
              </a:rPr>
              <a:t>ils permettent de surveiller les performances des équipements informatiques et d'alerter les administrateurs en cas de problèmes.</a:t>
            </a:r>
          </a:p>
          <a:p>
            <a:pPr marL="285750" indent="-285750" algn="l">
              <a:buFont typeface="Wingdings" panose="05000000000000000000" pitchFamily="2" charset="2"/>
              <a:buChar char="Ø"/>
            </a:pPr>
            <a:endParaRPr lang="fr-FR" b="0" i="0" dirty="0">
              <a:effectLst/>
              <a:latin typeface="Söhne"/>
            </a:endParaRPr>
          </a:p>
          <a:p>
            <a:pPr marL="285750" indent="-285750" algn="l">
              <a:buFont typeface="Wingdings" panose="05000000000000000000" pitchFamily="2" charset="2"/>
              <a:buChar char="Ø"/>
            </a:pPr>
            <a:r>
              <a:rPr lang="fr-FR" dirty="0">
                <a:solidFill>
                  <a:schemeClr val="accent4">
                    <a:lumMod val="75000"/>
                  </a:schemeClr>
                </a:solidFill>
                <a:effectLst>
                  <a:outerShdw blurRad="38100" dist="38100" dir="2700000" algn="tl">
                    <a:srgbClr val="000000">
                      <a:alpha val="43137"/>
                    </a:srgbClr>
                  </a:outerShdw>
                </a:effectLst>
                <a:latin typeface="Söhne"/>
              </a:rPr>
              <a:t>Outils de gestion des logiciels: </a:t>
            </a:r>
            <a:r>
              <a:rPr lang="fr-FR" b="0" i="0" dirty="0">
                <a:effectLst/>
                <a:latin typeface="Söhne"/>
              </a:rPr>
              <a:t>ils permettent de gérer les licences logicielles, de contrôler les installations et les mises à jour de logiciels.</a:t>
            </a:r>
          </a:p>
          <a:p>
            <a:pPr marL="285750" indent="-285750" algn="l">
              <a:buFont typeface="Wingdings" panose="05000000000000000000" pitchFamily="2" charset="2"/>
              <a:buChar char="Ø"/>
            </a:pPr>
            <a:endParaRPr lang="fr-FR" b="0" i="0" dirty="0">
              <a:effectLst/>
              <a:latin typeface="Söhne"/>
            </a:endParaRPr>
          </a:p>
          <a:p>
            <a:pPr marL="285750" indent="-285750" algn="l">
              <a:buFont typeface="Wingdings" panose="05000000000000000000" pitchFamily="2" charset="2"/>
              <a:buChar char="Ø"/>
            </a:pPr>
            <a:r>
              <a:rPr lang="fr-FR" dirty="0">
                <a:solidFill>
                  <a:schemeClr val="accent4">
                    <a:lumMod val="75000"/>
                  </a:schemeClr>
                </a:solidFill>
                <a:effectLst>
                  <a:outerShdw blurRad="38100" dist="38100" dir="2700000" algn="tl">
                    <a:srgbClr val="000000">
                      <a:alpha val="43137"/>
                    </a:srgbClr>
                  </a:outerShdw>
                </a:effectLst>
                <a:latin typeface="Söhne"/>
              </a:rPr>
              <a:t>Outils de gestion de la configuration: </a:t>
            </a:r>
            <a:r>
              <a:rPr lang="fr-FR" b="0" i="0" dirty="0">
                <a:effectLst/>
                <a:latin typeface="Söhne"/>
              </a:rPr>
              <a:t>ils permettent de suivre les changements apportés aux équipements informatiques et de maintenir un inventaire à jour.</a:t>
            </a:r>
          </a:p>
          <a:p>
            <a:pPr marL="285750" indent="-285750" algn="l">
              <a:buFont typeface="Wingdings" panose="05000000000000000000" pitchFamily="2" charset="2"/>
              <a:buChar char="Ø"/>
            </a:pPr>
            <a:endParaRPr lang="fr-FR" b="0" i="0" dirty="0">
              <a:effectLst>
                <a:outerShdw blurRad="38100" dist="38100" dir="2700000" algn="tl">
                  <a:srgbClr val="000000">
                    <a:alpha val="43137"/>
                  </a:srgbClr>
                </a:outerShdw>
              </a:effectLst>
              <a:latin typeface="Söhne"/>
            </a:endParaRPr>
          </a:p>
          <a:p>
            <a:pPr marL="285750" indent="-285750" algn="l">
              <a:buFont typeface="Wingdings" panose="05000000000000000000" pitchFamily="2" charset="2"/>
              <a:buChar char="Ø"/>
            </a:pPr>
            <a:r>
              <a:rPr lang="fr-FR" dirty="0">
                <a:solidFill>
                  <a:schemeClr val="accent4">
                    <a:lumMod val="75000"/>
                  </a:schemeClr>
                </a:solidFill>
                <a:effectLst>
                  <a:outerShdw blurRad="38100" dist="38100" dir="2700000" algn="tl">
                    <a:srgbClr val="000000">
                      <a:alpha val="43137"/>
                    </a:srgbClr>
                  </a:outerShdw>
                </a:effectLst>
                <a:latin typeface="Söhne"/>
              </a:rPr>
              <a:t>Outils d'automatisation du déploiement: </a:t>
            </a:r>
            <a:r>
              <a:rPr lang="fr-FR" b="0" i="0" dirty="0">
                <a:effectLst/>
                <a:latin typeface="Söhne"/>
              </a:rPr>
              <a:t>ils permettent de déployer rapidement et de manière cohérente des logiciels et des configurations sur des équipements informatiques multiples.</a:t>
            </a:r>
          </a:p>
          <a:p>
            <a:pPr algn="l">
              <a:buFont typeface="+mj-lt"/>
              <a:buAutoNum type="arabicPeriod"/>
            </a:pPr>
            <a:endParaRPr lang="fr-FR" b="0" i="0" dirty="0">
              <a:solidFill>
                <a:srgbClr val="374151"/>
              </a:solidFill>
              <a:effectLst/>
              <a:latin typeface="Söhne"/>
            </a:endParaRPr>
          </a:p>
        </p:txBody>
      </p:sp>
    </p:spTree>
    <p:extLst>
      <p:ext uri="{BB962C8B-B14F-4D97-AF65-F5344CB8AC3E}">
        <p14:creationId xmlns:p14="http://schemas.microsoft.com/office/powerpoint/2010/main" val="19757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10" end="10"/>
                                            </p:txEl>
                                          </p:spTgt>
                                        </p:tgtEl>
                                        <p:attrNameLst>
                                          <p:attrName>style.visibility</p:attrName>
                                        </p:attrNameLst>
                                      </p:cBhvr>
                                      <p:to>
                                        <p:strVal val="visible"/>
                                      </p:to>
                                    </p:set>
                                    <p:anim calcmode="lin" valueType="num">
                                      <p:cBhvr additive="base">
                                        <p:cTn id="37"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365EF20-BA70-7363-15EF-EF500A5054F2}"/>
              </a:ext>
            </a:extLst>
          </p:cNvPr>
          <p:cNvPicPr>
            <a:picLocks noChangeAspect="1"/>
          </p:cNvPicPr>
          <p:nvPr/>
        </p:nvPicPr>
        <p:blipFill>
          <a:blip r:embed="rId2"/>
          <a:stretch>
            <a:fillRect/>
          </a:stretch>
        </p:blipFill>
        <p:spPr>
          <a:xfrm>
            <a:off x="1557130" y="1346412"/>
            <a:ext cx="9263270" cy="4695262"/>
          </a:xfrm>
          <a:prstGeom prst="rect">
            <a:avLst/>
          </a:prstGeom>
        </p:spPr>
      </p:pic>
      <p:sp>
        <p:nvSpPr>
          <p:cNvPr id="2" name="ZoneTexte 1">
            <a:extLst>
              <a:ext uri="{FF2B5EF4-FFF2-40B4-BE49-F238E27FC236}">
                <a16:creationId xmlns:a16="http://schemas.microsoft.com/office/drawing/2014/main" id="{F60CA5FA-CE8F-969F-4366-2E3776C2C218}"/>
              </a:ext>
            </a:extLst>
          </p:cNvPr>
          <p:cNvSpPr txBox="1"/>
          <p:nvPr/>
        </p:nvSpPr>
        <p:spPr>
          <a:xfrm>
            <a:off x="2239618" y="631660"/>
            <a:ext cx="8153194" cy="400110"/>
          </a:xfrm>
          <a:prstGeom prst="rect">
            <a:avLst/>
          </a:prstGeom>
          <a:noFill/>
        </p:spPr>
        <p:txBody>
          <a:bodyPr wrap="none" rtlCol="0">
            <a:spAutoFit/>
          </a:bodyPr>
          <a:lstStyle/>
          <a:p>
            <a:r>
              <a:rPr lang="fr-FR" sz="2000" dirty="0"/>
              <a:t>Étude comparatif entre les différents logiciels de gestion de parc informatique</a:t>
            </a:r>
          </a:p>
        </p:txBody>
      </p:sp>
    </p:spTree>
    <p:extLst>
      <p:ext uri="{BB962C8B-B14F-4D97-AF65-F5344CB8AC3E}">
        <p14:creationId xmlns:p14="http://schemas.microsoft.com/office/powerpoint/2010/main" val="414810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Modèle 3D 5" descr="Routeur Wi-Fi">
                <a:extLst>
                  <a:ext uri="{FF2B5EF4-FFF2-40B4-BE49-F238E27FC236}">
                    <a16:creationId xmlns:a16="http://schemas.microsoft.com/office/drawing/2014/main" id="{F49D5CBC-B4DC-7821-6514-0D231A99DBB3}"/>
                  </a:ext>
                </a:extLst>
              </p:cNvPr>
              <p:cNvGraphicFramePr>
                <a:graphicFrameLocks noChangeAspect="1"/>
              </p:cNvGraphicFramePr>
              <p:nvPr>
                <p:extLst>
                  <p:ext uri="{D42A27DB-BD31-4B8C-83A1-F6EECF244321}">
                    <p14:modId xmlns:p14="http://schemas.microsoft.com/office/powerpoint/2010/main" val="522694457"/>
                  </p:ext>
                </p:extLst>
              </p:nvPr>
            </p:nvGraphicFramePr>
            <p:xfrm>
              <a:off x="458493" y="122908"/>
              <a:ext cx="2448000" cy="2432557"/>
            </p:xfrm>
            <a:graphic>
              <a:graphicData uri="http://schemas.microsoft.com/office/drawing/2017/model3d">
                <am3d:model3d r:embed="rId2">
                  <am3d:spPr>
                    <a:xfrm>
                      <a:off x="0" y="0"/>
                      <a:ext cx="2448000" cy="2432557"/>
                    </a:xfrm>
                    <a:prstGeom prst="rect">
                      <a:avLst/>
                    </a:prstGeom>
                  </am3d:spPr>
                  <am3d:camera>
                    <am3d:pos x="0" y="0" z="66470932"/>
                    <am3d:up dx="0" dy="36000000" dz="0"/>
                    <am3d:lookAt x="0" y="0" z="0"/>
                    <am3d:perspective fov="2700000"/>
                  </am3d:camera>
                  <am3d:trans>
                    <am3d:meterPerModelUnit n="5010602" d="1000000"/>
                    <am3d:preTrans dx="32" dy="-13734950" dz="39719"/>
                    <am3d:scale>
                      <am3d:sx n="1000000" d="1000000"/>
                      <am3d:sy n="1000000" d="1000000"/>
                      <am3d:sz n="1000000" d="1000000"/>
                    </am3d:scale>
                    <am3d:rot ax="1378574" ay="930260" az="387964"/>
                    <am3d:postTrans dx="0" dy="0" dz="0"/>
                  </am3d:trans>
                  <am3d:raster rName="Office3DRenderer" rVer="16.0.8326">
                    <am3d:blip r:embed="rId3"/>
                  </am3d:raster>
                  <am3d:objViewport viewportSz="31121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Modèle 3D 5" descr="Routeur Wi-Fi">
                <a:extLst>
                  <a:ext uri="{FF2B5EF4-FFF2-40B4-BE49-F238E27FC236}">
                    <a16:creationId xmlns:a16="http://schemas.microsoft.com/office/drawing/2014/main" id="{F49D5CBC-B4DC-7821-6514-0D231A99DBB3}"/>
                  </a:ext>
                </a:extLst>
              </p:cNvPr>
              <p:cNvPicPr>
                <a:picLocks noGrp="1" noRot="1" noChangeAspect="1" noMove="1" noResize="1" noEditPoints="1" noAdjustHandles="1" noChangeArrowheads="1" noChangeShapeType="1" noCrop="1"/>
              </p:cNvPicPr>
              <p:nvPr/>
            </p:nvPicPr>
            <p:blipFill>
              <a:blip r:embed="rId3"/>
              <a:stretch>
                <a:fillRect/>
              </a:stretch>
            </p:blipFill>
            <p:spPr>
              <a:xfrm>
                <a:off x="458493" y="122908"/>
                <a:ext cx="2448000" cy="24325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Modèle 3D 7" descr="Serveur">
                <a:extLst>
                  <a:ext uri="{FF2B5EF4-FFF2-40B4-BE49-F238E27FC236}">
                    <a16:creationId xmlns:a16="http://schemas.microsoft.com/office/drawing/2014/main" id="{3649C3BC-B955-2239-410D-FCAFAEEC3C6D}"/>
                  </a:ext>
                </a:extLst>
              </p:cNvPr>
              <p:cNvGraphicFramePr>
                <a:graphicFrameLocks noChangeAspect="1"/>
              </p:cNvGraphicFramePr>
              <p:nvPr>
                <p:extLst>
                  <p:ext uri="{D42A27DB-BD31-4B8C-83A1-F6EECF244321}">
                    <p14:modId xmlns:p14="http://schemas.microsoft.com/office/powerpoint/2010/main" val="333530759"/>
                  </p:ext>
                </p:extLst>
              </p:nvPr>
            </p:nvGraphicFramePr>
            <p:xfrm>
              <a:off x="8845961" y="2171528"/>
              <a:ext cx="2887546" cy="4522513"/>
            </p:xfrm>
            <a:graphic>
              <a:graphicData uri="http://schemas.microsoft.com/office/drawing/2017/model3d">
                <am3d:model3d r:embed="rId4">
                  <am3d:spPr>
                    <a:xfrm>
                      <a:off x="0" y="0"/>
                      <a:ext cx="2887546" cy="4522513"/>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570032" ay="-2789987" az="-1176995"/>
                    <am3d:postTrans dx="0" dy="0" dz="0"/>
                  </am3d:trans>
                  <am3d:raster rName="Office3DRenderer" rVer="16.0.8326">
                    <am3d:blip r:embed="rId5"/>
                  </am3d:raster>
                  <am3d:objViewport viewportSz="53222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èle 3D 7" descr="Serveur">
                <a:extLst>
                  <a:ext uri="{FF2B5EF4-FFF2-40B4-BE49-F238E27FC236}">
                    <a16:creationId xmlns:a16="http://schemas.microsoft.com/office/drawing/2014/main" id="{3649C3BC-B955-2239-410D-FCAFAEEC3C6D}"/>
                  </a:ext>
                </a:extLst>
              </p:cNvPr>
              <p:cNvPicPr>
                <a:picLocks noGrp="1" noRot="1" noChangeAspect="1" noMove="1" noResize="1" noEditPoints="1" noAdjustHandles="1" noChangeArrowheads="1" noChangeShapeType="1" noCrop="1"/>
              </p:cNvPicPr>
              <p:nvPr/>
            </p:nvPicPr>
            <p:blipFill>
              <a:blip r:embed="rId5"/>
              <a:stretch>
                <a:fillRect/>
              </a:stretch>
            </p:blipFill>
            <p:spPr>
              <a:xfrm>
                <a:off x="8845961" y="2171528"/>
                <a:ext cx="2887546" cy="4522513"/>
              </a:xfrm>
              <a:prstGeom prst="rect">
                <a:avLst/>
              </a:prstGeom>
            </p:spPr>
          </p:pic>
        </mc:Fallback>
      </mc:AlternateContent>
      <p:sp>
        <p:nvSpPr>
          <p:cNvPr id="9" name="ZoneTexte 8">
            <a:extLst>
              <a:ext uri="{FF2B5EF4-FFF2-40B4-BE49-F238E27FC236}">
                <a16:creationId xmlns:a16="http://schemas.microsoft.com/office/drawing/2014/main" id="{D044B573-95EB-6CB7-B0DE-A10F826B60E9}"/>
              </a:ext>
            </a:extLst>
          </p:cNvPr>
          <p:cNvSpPr txBox="1"/>
          <p:nvPr/>
        </p:nvSpPr>
        <p:spPr>
          <a:xfrm>
            <a:off x="5251379" y="566057"/>
            <a:ext cx="1465466" cy="769441"/>
          </a:xfrm>
          <a:prstGeom prst="rect">
            <a:avLst/>
          </a:prstGeom>
          <a:noFill/>
          <a:effectLst>
            <a:outerShdw blurRad="50800" dist="38100" dir="5400000" algn="t" rotWithShape="0">
              <a:prstClr val="black">
                <a:alpha val="40000"/>
              </a:prstClr>
            </a:outerShdw>
          </a:effectLst>
        </p:spPr>
        <p:txBody>
          <a:bodyPr wrap="none" rtlCol="0">
            <a:spAutoFit/>
          </a:bodyPr>
          <a:lstStyle/>
          <a:p>
            <a:r>
              <a:rPr lang="fr-FR" sz="44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ITSM</a:t>
            </a:r>
            <a:endParaRPr lang="fr-FR"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1" name="ZoneTexte 10">
            <a:extLst>
              <a:ext uri="{FF2B5EF4-FFF2-40B4-BE49-F238E27FC236}">
                <a16:creationId xmlns:a16="http://schemas.microsoft.com/office/drawing/2014/main" id="{9FD8CD5B-80E4-8BE7-8A54-402398400629}"/>
              </a:ext>
            </a:extLst>
          </p:cNvPr>
          <p:cNvSpPr txBox="1"/>
          <p:nvPr/>
        </p:nvSpPr>
        <p:spPr>
          <a:xfrm>
            <a:off x="1480457" y="2555465"/>
            <a:ext cx="7659914" cy="2677656"/>
          </a:xfrm>
          <a:prstGeom prst="rect">
            <a:avLst/>
          </a:prstGeom>
          <a:noFill/>
        </p:spPr>
        <p:txBody>
          <a:bodyPr wrap="square">
            <a:spAutoFit/>
          </a:bodyPr>
          <a:lstStyle/>
          <a:p>
            <a:r>
              <a:rPr lang="fr-FR" sz="2400" b="0" i="0" dirty="0">
                <a:solidFill>
                  <a:srgbClr val="374151"/>
                </a:solidFill>
                <a:effectLst/>
                <a:latin typeface="Arial" panose="020B0604020202020204" pitchFamily="34" charset="0"/>
                <a:cs typeface="Arial" panose="020B0604020202020204" pitchFamily="34" charset="0"/>
              </a:rPr>
              <a:t>ITSM signifie "Information Technology Service Management". Il s'agit d'un ensemble de pratiques, de processus et de techniques utilisées pour gérer les services informatiques d'une entreprise. L'objectif principal de l'ITSM est d'optimiser la qualité des services informatiques pour répondre aux besoins des utilisateurs d'une entreprise.</a:t>
            </a:r>
            <a:endParaRPr lang="fr-F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177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165">
            <a:extLst>
              <a:ext uri="{FF2B5EF4-FFF2-40B4-BE49-F238E27FC236}">
                <a16:creationId xmlns:a16="http://schemas.microsoft.com/office/drawing/2014/main" id="{22E52907-B189-9F6B-C46B-915F1652C6C2}"/>
              </a:ext>
            </a:extLst>
          </p:cNvPr>
          <p:cNvSpPr/>
          <p:nvPr/>
        </p:nvSpPr>
        <p:spPr>
          <a:xfrm rot="2666803">
            <a:off x="3986147" y="1731836"/>
            <a:ext cx="4000969" cy="3976819"/>
          </a:xfrm>
          <a:prstGeom prst="roundRect">
            <a:avLst>
              <a:gd name="adj" fmla="val 25358"/>
            </a:avLst>
          </a:prstGeom>
          <a:solidFill>
            <a:schemeClr val="tx2">
              <a:lumMod val="60000"/>
              <a:lumOff val="40000"/>
            </a:schemeClr>
          </a:solidFill>
          <a:ln>
            <a:gradFill>
              <a:gsLst>
                <a:gs pos="0">
                  <a:schemeClr val="bg1"/>
                </a:gs>
                <a:gs pos="84000">
                  <a:schemeClr val="bg1">
                    <a:lumMod val="65000"/>
                  </a:schemeClr>
                </a:gs>
                <a:gs pos="100000">
                  <a:schemeClr val="bg1">
                    <a:lumMod val="6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6">
            <a:extLst>
              <a:ext uri="{FF2B5EF4-FFF2-40B4-BE49-F238E27FC236}">
                <a16:creationId xmlns:a16="http://schemas.microsoft.com/office/drawing/2014/main" id="{85753575-7FDD-4A91-4634-3164DA1B8DE9}"/>
              </a:ext>
            </a:extLst>
          </p:cNvPr>
          <p:cNvSpPr/>
          <p:nvPr/>
        </p:nvSpPr>
        <p:spPr>
          <a:xfrm>
            <a:off x="4524340" y="5085398"/>
            <a:ext cx="1255101" cy="1023517"/>
          </a:xfrm>
          <a:custGeom>
            <a:avLst/>
            <a:gdLst>
              <a:gd name="connsiteX0" fmla="*/ 1507511 w 1856383"/>
              <a:gd name="connsiteY0" fmla="*/ 18213 h 2388290"/>
              <a:gd name="connsiteX1" fmla="*/ 1834083 w 1856383"/>
              <a:gd name="connsiteY1" fmla="*/ 41963 h 2388290"/>
              <a:gd name="connsiteX2" fmla="*/ 955309 w 1856383"/>
              <a:gd name="connsiteY2" fmla="*/ 386348 h 2388290"/>
              <a:gd name="connsiteX3" fmla="*/ 64659 w 1856383"/>
              <a:gd name="connsiteY3" fmla="*/ 594166 h 2388290"/>
              <a:gd name="connsiteX4" fmla="*/ 118098 w 1856383"/>
              <a:gd name="connsiteY4" fmla="*/ 1668883 h 2388290"/>
              <a:gd name="connsiteX5" fmla="*/ 509984 w 1856383"/>
              <a:gd name="connsiteY5" fmla="*/ 2363589 h 2388290"/>
              <a:gd name="connsiteX6" fmla="*/ 1050311 w 1856383"/>
              <a:gd name="connsiteY6" fmla="*/ 2244836 h 2388290"/>
              <a:gd name="connsiteX7" fmla="*/ 1050311 w 1856383"/>
              <a:gd name="connsiteY7" fmla="*/ 2244836 h 2388290"/>
              <a:gd name="connsiteX0" fmla="*/ 1834083 w 1834083"/>
              <a:gd name="connsiteY0" fmla="*/ 0 h 2346327"/>
              <a:gd name="connsiteX1" fmla="*/ 955309 w 1834083"/>
              <a:gd name="connsiteY1" fmla="*/ 344385 h 2346327"/>
              <a:gd name="connsiteX2" fmla="*/ 64659 w 1834083"/>
              <a:gd name="connsiteY2" fmla="*/ 552203 h 2346327"/>
              <a:gd name="connsiteX3" fmla="*/ 118098 w 1834083"/>
              <a:gd name="connsiteY3" fmla="*/ 1626920 h 2346327"/>
              <a:gd name="connsiteX4" fmla="*/ 509984 w 1834083"/>
              <a:gd name="connsiteY4" fmla="*/ 2321626 h 2346327"/>
              <a:gd name="connsiteX5" fmla="*/ 1050311 w 1834083"/>
              <a:gd name="connsiteY5" fmla="*/ 2202873 h 2346327"/>
              <a:gd name="connsiteX6" fmla="*/ 1050311 w 1834083"/>
              <a:gd name="connsiteY6" fmla="*/ 2202873 h 2346327"/>
              <a:gd name="connsiteX0" fmla="*/ 955309 w 1050311"/>
              <a:gd name="connsiteY0" fmla="*/ 0 h 2001942"/>
              <a:gd name="connsiteX1" fmla="*/ 64659 w 1050311"/>
              <a:gd name="connsiteY1" fmla="*/ 207818 h 2001942"/>
              <a:gd name="connsiteX2" fmla="*/ 118098 w 1050311"/>
              <a:gd name="connsiteY2" fmla="*/ 1282535 h 2001942"/>
              <a:gd name="connsiteX3" fmla="*/ 509984 w 1050311"/>
              <a:gd name="connsiteY3" fmla="*/ 1977241 h 2001942"/>
              <a:gd name="connsiteX4" fmla="*/ 1050311 w 1050311"/>
              <a:gd name="connsiteY4" fmla="*/ 1858488 h 2001942"/>
              <a:gd name="connsiteX5" fmla="*/ 1050311 w 1050311"/>
              <a:gd name="connsiteY5" fmla="*/ 1858488 h 2001942"/>
              <a:gd name="connsiteX0" fmla="*/ 64659 w 1050311"/>
              <a:gd name="connsiteY0" fmla="*/ 0 h 1794124"/>
              <a:gd name="connsiteX1" fmla="*/ 118098 w 1050311"/>
              <a:gd name="connsiteY1" fmla="*/ 1074717 h 1794124"/>
              <a:gd name="connsiteX2" fmla="*/ 509984 w 1050311"/>
              <a:gd name="connsiteY2" fmla="*/ 1769423 h 1794124"/>
              <a:gd name="connsiteX3" fmla="*/ 1050311 w 1050311"/>
              <a:gd name="connsiteY3" fmla="*/ 1650670 h 1794124"/>
              <a:gd name="connsiteX4" fmla="*/ 1050311 w 1050311"/>
              <a:gd name="connsiteY4" fmla="*/ 1650670 h 1794124"/>
              <a:gd name="connsiteX0" fmla="*/ 0 w 932213"/>
              <a:gd name="connsiteY0" fmla="*/ 0 h 719407"/>
              <a:gd name="connsiteX1" fmla="*/ 391886 w 932213"/>
              <a:gd name="connsiteY1" fmla="*/ 694706 h 719407"/>
              <a:gd name="connsiteX2" fmla="*/ 932213 w 932213"/>
              <a:gd name="connsiteY2" fmla="*/ 575953 h 719407"/>
              <a:gd name="connsiteX3" fmla="*/ 932213 w 932213"/>
              <a:gd name="connsiteY3" fmla="*/ 575953 h 719407"/>
              <a:gd name="connsiteX0" fmla="*/ 0 w 896587"/>
              <a:gd name="connsiteY0" fmla="*/ 0 h 574795"/>
              <a:gd name="connsiteX1" fmla="*/ 356260 w 896587"/>
              <a:gd name="connsiteY1" fmla="*/ 558140 h 574795"/>
              <a:gd name="connsiteX2" fmla="*/ 896587 w 896587"/>
              <a:gd name="connsiteY2" fmla="*/ 439387 h 574795"/>
              <a:gd name="connsiteX3" fmla="*/ 896587 w 896587"/>
              <a:gd name="connsiteY3" fmla="*/ 439387 h 574795"/>
              <a:gd name="connsiteX0" fmla="*/ 0 w 896587"/>
              <a:gd name="connsiteY0" fmla="*/ 0 h 590898"/>
              <a:gd name="connsiteX1" fmla="*/ 356260 w 896587"/>
              <a:gd name="connsiteY1" fmla="*/ 558140 h 590898"/>
              <a:gd name="connsiteX2" fmla="*/ 720223 w 896587"/>
              <a:gd name="connsiteY2" fmla="*/ 516062 h 590898"/>
              <a:gd name="connsiteX3" fmla="*/ 896587 w 896587"/>
              <a:gd name="connsiteY3" fmla="*/ 439387 h 590898"/>
              <a:gd name="connsiteX4" fmla="*/ 896587 w 896587"/>
              <a:gd name="connsiteY4" fmla="*/ 439387 h 590898"/>
              <a:gd name="connsiteX0" fmla="*/ 0 w 896587"/>
              <a:gd name="connsiteY0" fmla="*/ 0 h 590898"/>
              <a:gd name="connsiteX1" fmla="*/ 356260 w 896587"/>
              <a:gd name="connsiteY1" fmla="*/ 558140 h 590898"/>
              <a:gd name="connsiteX2" fmla="*/ 720223 w 896587"/>
              <a:gd name="connsiteY2" fmla="*/ 516062 h 590898"/>
              <a:gd name="connsiteX3" fmla="*/ 896587 w 896587"/>
              <a:gd name="connsiteY3" fmla="*/ 439387 h 590898"/>
              <a:gd name="connsiteX0" fmla="*/ 0 w 720223"/>
              <a:gd name="connsiteY0" fmla="*/ 0 h 590898"/>
              <a:gd name="connsiteX1" fmla="*/ 356260 w 720223"/>
              <a:gd name="connsiteY1" fmla="*/ 558140 h 590898"/>
              <a:gd name="connsiteX2" fmla="*/ 720223 w 720223"/>
              <a:gd name="connsiteY2" fmla="*/ 516062 h 590898"/>
            </a:gdLst>
            <a:ahLst/>
            <a:cxnLst>
              <a:cxn ang="0">
                <a:pos x="connsiteX0" y="connsiteY0"/>
              </a:cxn>
              <a:cxn ang="0">
                <a:pos x="connsiteX1" y="connsiteY1"/>
              </a:cxn>
              <a:cxn ang="0">
                <a:pos x="connsiteX2" y="connsiteY2"/>
              </a:cxn>
            </a:cxnLst>
            <a:rect l="l" t="t" r="r" b="b"/>
            <a:pathLst>
              <a:path w="720223" h="590898">
                <a:moveTo>
                  <a:pt x="0" y="0"/>
                </a:moveTo>
                <a:cubicBezTo>
                  <a:pt x="74221" y="294904"/>
                  <a:pt x="206829" y="484909"/>
                  <a:pt x="356260" y="558140"/>
                </a:cubicBezTo>
                <a:cubicBezTo>
                  <a:pt x="476297" y="644150"/>
                  <a:pt x="630168" y="535854"/>
                  <a:pt x="720223" y="516062"/>
                </a:cubicBezTo>
              </a:path>
            </a:pathLst>
          </a:custGeom>
          <a:noFill/>
          <a:ln w="38100" cap="rnd">
            <a:gradFill>
              <a:gsLst>
                <a:gs pos="0">
                  <a:srgbClr val="01D4A2"/>
                </a:gs>
                <a:gs pos="100000">
                  <a:srgbClr val="147FCD"/>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167">
            <a:extLst>
              <a:ext uri="{FF2B5EF4-FFF2-40B4-BE49-F238E27FC236}">
                <a16:creationId xmlns:a16="http://schemas.microsoft.com/office/drawing/2014/main" id="{C2EBBE49-8FD3-B9BF-5C3E-DA8101BB55C4}"/>
              </a:ext>
            </a:extLst>
          </p:cNvPr>
          <p:cNvSpPr/>
          <p:nvPr/>
        </p:nvSpPr>
        <p:spPr>
          <a:xfrm>
            <a:off x="3916727" y="1649016"/>
            <a:ext cx="3228756" cy="1282567"/>
          </a:xfrm>
          <a:custGeom>
            <a:avLst/>
            <a:gdLst>
              <a:gd name="connsiteX0" fmla="*/ 1507511 w 1856383"/>
              <a:gd name="connsiteY0" fmla="*/ 18213 h 2388290"/>
              <a:gd name="connsiteX1" fmla="*/ 1834083 w 1856383"/>
              <a:gd name="connsiteY1" fmla="*/ 41963 h 2388290"/>
              <a:gd name="connsiteX2" fmla="*/ 955309 w 1856383"/>
              <a:gd name="connsiteY2" fmla="*/ 386348 h 2388290"/>
              <a:gd name="connsiteX3" fmla="*/ 64659 w 1856383"/>
              <a:gd name="connsiteY3" fmla="*/ 594166 h 2388290"/>
              <a:gd name="connsiteX4" fmla="*/ 118098 w 1856383"/>
              <a:gd name="connsiteY4" fmla="*/ 1668883 h 2388290"/>
              <a:gd name="connsiteX5" fmla="*/ 509984 w 1856383"/>
              <a:gd name="connsiteY5" fmla="*/ 2363589 h 2388290"/>
              <a:gd name="connsiteX6" fmla="*/ 1050311 w 1856383"/>
              <a:gd name="connsiteY6" fmla="*/ 2244836 h 2388290"/>
              <a:gd name="connsiteX7" fmla="*/ 1050311 w 1856383"/>
              <a:gd name="connsiteY7" fmla="*/ 2244836 h 2388290"/>
              <a:gd name="connsiteX0" fmla="*/ 1632202 w 1880035"/>
              <a:gd name="connsiteY0" fmla="*/ 9292 h 2409058"/>
              <a:gd name="connsiteX1" fmla="*/ 1834083 w 1880035"/>
              <a:gd name="connsiteY1" fmla="*/ 62731 h 2409058"/>
              <a:gd name="connsiteX2" fmla="*/ 955309 w 1880035"/>
              <a:gd name="connsiteY2" fmla="*/ 407116 h 2409058"/>
              <a:gd name="connsiteX3" fmla="*/ 64659 w 1880035"/>
              <a:gd name="connsiteY3" fmla="*/ 614934 h 2409058"/>
              <a:gd name="connsiteX4" fmla="*/ 118098 w 1880035"/>
              <a:gd name="connsiteY4" fmla="*/ 1689651 h 2409058"/>
              <a:gd name="connsiteX5" fmla="*/ 509984 w 1880035"/>
              <a:gd name="connsiteY5" fmla="*/ 2384357 h 2409058"/>
              <a:gd name="connsiteX6" fmla="*/ 1050311 w 1880035"/>
              <a:gd name="connsiteY6" fmla="*/ 2265604 h 2409058"/>
              <a:gd name="connsiteX7" fmla="*/ 1050311 w 1880035"/>
              <a:gd name="connsiteY7" fmla="*/ 2265604 h 2409058"/>
              <a:gd name="connsiteX0" fmla="*/ 1661891 w 1888487"/>
              <a:gd name="connsiteY0" fmla="*/ 8225 h 2413928"/>
              <a:gd name="connsiteX1" fmla="*/ 1834083 w 1888487"/>
              <a:gd name="connsiteY1" fmla="*/ 67601 h 2413928"/>
              <a:gd name="connsiteX2" fmla="*/ 955309 w 1888487"/>
              <a:gd name="connsiteY2" fmla="*/ 411986 h 2413928"/>
              <a:gd name="connsiteX3" fmla="*/ 64659 w 1888487"/>
              <a:gd name="connsiteY3" fmla="*/ 619804 h 2413928"/>
              <a:gd name="connsiteX4" fmla="*/ 118098 w 1888487"/>
              <a:gd name="connsiteY4" fmla="*/ 1694521 h 2413928"/>
              <a:gd name="connsiteX5" fmla="*/ 509984 w 1888487"/>
              <a:gd name="connsiteY5" fmla="*/ 2389227 h 2413928"/>
              <a:gd name="connsiteX6" fmla="*/ 1050311 w 1888487"/>
              <a:gd name="connsiteY6" fmla="*/ 2270474 h 2413928"/>
              <a:gd name="connsiteX7" fmla="*/ 1050311 w 1888487"/>
              <a:gd name="connsiteY7" fmla="*/ 2270474 h 2413928"/>
              <a:gd name="connsiteX0" fmla="*/ 1607295 w 1833891"/>
              <a:gd name="connsiteY0" fmla="*/ 8225 h 2413928"/>
              <a:gd name="connsiteX1" fmla="*/ 1779487 w 1833891"/>
              <a:gd name="connsiteY1" fmla="*/ 67601 h 2413928"/>
              <a:gd name="connsiteX2" fmla="*/ 900713 w 1833891"/>
              <a:gd name="connsiteY2" fmla="*/ 411986 h 2413928"/>
              <a:gd name="connsiteX3" fmla="*/ 10063 w 1833891"/>
              <a:gd name="connsiteY3" fmla="*/ 619804 h 2413928"/>
              <a:gd name="connsiteX4" fmla="*/ 455388 w 1833891"/>
              <a:gd name="connsiteY4" fmla="*/ 2389227 h 2413928"/>
              <a:gd name="connsiteX5" fmla="*/ 995715 w 1833891"/>
              <a:gd name="connsiteY5" fmla="*/ 2270474 h 2413928"/>
              <a:gd name="connsiteX6" fmla="*/ 995715 w 1833891"/>
              <a:gd name="connsiteY6" fmla="*/ 2270474 h 2413928"/>
              <a:gd name="connsiteX0" fmla="*/ 1607295 w 1833891"/>
              <a:gd name="connsiteY0" fmla="*/ 8225 h 2413928"/>
              <a:gd name="connsiteX1" fmla="*/ 1779487 w 1833891"/>
              <a:gd name="connsiteY1" fmla="*/ 67601 h 2413928"/>
              <a:gd name="connsiteX2" fmla="*/ 900713 w 1833891"/>
              <a:gd name="connsiteY2" fmla="*/ 411986 h 2413928"/>
              <a:gd name="connsiteX3" fmla="*/ 10063 w 1833891"/>
              <a:gd name="connsiteY3" fmla="*/ 619804 h 2413928"/>
              <a:gd name="connsiteX4" fmla="*/ 455388 w 1833891"/>
              <a:gd name="connsiteY4" fmla="*/ 2389227 h 2413928"/>
              <a:gd name="connsiteX5" fmla="*/ 995715 w 1833891"/>
              <a:gd name="connsiteY5" fmla="*/ 2270474 h 2413928"/>
              <a:gd name="connsiteX0" fmla="*/ 1607295 w 1833891"/>
              <a:gd name="connsiteY0" fmla="*/ 8225 h 2389227"/>
              <a:gd name="connsiteX1" fmla="*/ 1779487 w 1833891"/>
              <a:gd name="connsiteY1" fmla="*/ 67601 h 2389227"/>
              <a:gd name="connsiteX2" fmla="*/ 900713 w 1833891"/>
              <a:gd name="connsiteY2" fmla="*/ 411986 h 2389227"/>
              <a:gd name="connsiteX3" fmla="*/ 10063 w 1833891"/>
              <a:gd name="connsiteY3" fmla="*/ 619804 h 2389227"/>
              <a:gd name="connsiteX4" fmla="*/ 455388 w 1833891"/>
              <a:gd name="connsiteY4" fmla="*/ 2389227 h 2389227"/>
              <a:gd name="connsiteX0" fmla="*/ 1645821 w 1872417"/>
              <a:gd name="connsiteY0" fmla="*/ 8225 h 1059191"/>
              <a:gd name="connsiteX1" fmla="*/ 1818013 w 1872417"/>
              <a:gd name="connsiteY1" fmla="*/ 67601 h 1059191"/>
              <a:gd name="connsiteX2" fmla="*/ 939239 w 1872417"/>
              <a:gd name="connsiteY2" fmla="*/ 411986 h 1059191"/>
              <a:gd name="connsiteX3" fmla="*/ 48589 w 1872417"/>
              <a:gd name="connsiteY3" fmla="*/ 619804 h 1059191"/>
              <a:gd name="connsiteX4" fmla="*/ 214843 w 1872417"/>
              <a:gd name="connsiteY4" fmla="*/ 1059191 h 1059191"/>
              <a:gd name="connsiteX0" fmla="*/ 1588271 w 1814867"/>
              <a:gd name="connsiteY0" fmla="*/ 8225 h 1059191"/>
              <a:gd name="connsiteX1" fmla="*/ 1760463 w 1814867"/>
              <a:gd name="connsiteY1" fmla="*/ 67601 h 1059191"/>
              <a:gd name="connsiteX2" fmla="*/ 881689 w 1814867"/>
              <a:gd name="connsiteY2" fmla="*/ 411986 h 1059191"/>
              <a:gd name="connsiteX3" fmla="*/ 68228 w 1814867"/>
              <a:gd name="connsiteY3" fmla="*/ 542615 h 1059191"/>
              <a:gd name="connsiteX4" fmla="*/ 157293 w 1814867"/>
              <a:gd name="connsiteY4" fmla="*/ 1059191 h 1059191"/>
              <a:gd name="connsiteX0" fmla="*/ 1614195 w 1840791"/>
              <a:gd name="connsiteY0" fmla="*/ 8225 h 1059191"/>
              <a:gd name="connsiteX1" fmla="*/ 1786387 w 1840791"/>
              <a:gd name="connsiteY1" fmla="*/ 67601 h 1059191"/>
              <a:gd name="connsiteX2" fmla="*/ 907613 w 1840791"/>
              <a:gd name="connsiteY2" fmla="*/ 411986 h 1059191"/>
              <a:gd name="connsiteX3" fmla="*/ 94152 w 1840791"/>
              <a:gd name="connsiteY3" fmla="*/ 542615 h 1059191"/>
              <a:gd name="connsiteX4" fmla="*/ 27056 w 1840791"/>
              <a:gd name="connsiteY4" fmla="*/ 734515 h 1059191"/>
              <a:gd name="connsiteX5" fmla="*/ 183217 w 1840791"/>
              <a:gd name="connsiteY5" fmla="*/ 1059191 h 1059191"/>
              <a:gd name="connsiteX0" fmla="*/ 1614195 w 1840791"/>
              <a:gd name="connsiteY0" fmla="*/ 8225 h 734515"/>
              <a:gd name="connsiteX1" fmla="*/ 1786387 w 1840791"/>
              <a:gd name="connsiteY1" fmla="*/ 67601 h 734515"/>
              <a:gd name="connsiteX2" fmla="*/ 907613 w 1840791"/>
              <a:gd name="connsiteY2" fmla="*/ 411986 h 734515"/>
              <a:gd name="connsiteX3" fmla="*/ 94152 w 1840791"/>
              <a:gd name="connsiteY3" fmla="*/ 542615 h 734515"/>
              <a:gd name="connsiteX4" fmla="*/ 27056 w 1840791"/>
              <a:gd name="connsiteY4" fmla="*/ 734515 h 734515"/>
              <a:gd name="connsiteX0" fmla="*/ 1637056 w 1863652"/>
              <a:gd name="connsiteY0" fmla="*/ 8225 h 740453"/>
              <a:gd name="connsiteX1" fmla="*/ 1809248 w 1863652"/>
              <a:gd name="connsiteY1" fmla="*/ 67601 h 740453"/>
              <a:gd name="connsiteX2" fmla="*/ 930474 w 1863652"/>
              <a:gd name="connsiteY2" fmla="*/ 411986 h 740453"/>
              <a:gd name="connsiteX3" fmla="*/ 117013 w 1863652"/>
              <a:gd name="connsiteY3" fmla="*/ 542615 h 740453"/>
              <a:gd name="connsiteX4" fmla="*/ 14291 w 1863652"/>
              <a:gd name="connsiteY4" fmla="*/ 740453 h 740453"/>
              <a:gd name="connsiteX0" fmla="*/ 1631517 w 1858113"/>
              <a:gd name="connsiteY0" fmla="*/ 8225 h 740453"/>
              <a:gd name="connsiteX1" fmla="*/ 1803709 w 1858113"/>
              <a:gd name="connsiteY1" fmla="*/ 67601 h 740453"/>
              <a:gd name="connsiteX2" fmla="*/ 924935 w 1858113"/>
              <a:gd name="connsiteY2" fmla="*/ 411986 h 740453"/>
              <a:gd name="connsiteX3" fmla="*/ 111474 w 1858113"/>
              <a:gd name="connsiteY3" fmla="*/ 542615 h 740453"/>
              <a:gd name="connsiteX4" fmla="*/ 8752 w 1858113"/>
              <a:gd name="connsiteY4" fmla="*/ 740453 h 740453"/>
              <a:gd name="connsiteX0" fmla="*/ 1626182 w 1852778"/>
              <a:gd name="connsiteY0" fmla="*/ 8225 h 740453"/>
              <a:gd name="connsiteX1" fmla="*/ 1798374 w 1852778"/>
              <a:gd name="connsiteY1" fmla="*/ 67601 h 740453"/>
              <a:gd name="connsiteX2" fmla="*/ 919600 w 1852778"/>
              <a:gd name="connsiteY2" fmla="*/ 411986 h 740453"/>
              <a:gd name="connsiteX3" fmla="*/ 106139 w 1852778"/>
              <a:gd name="connsiteY3" fmla="*/ 542615 h 740453"/>
              <a:gd name="connsiteX4" fmla="*/ 3417 w 1852778"/>
              <a:gd name="connsiteY4" fmla="*/ 740453 h 740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778" h="740453">
                <a:moveTo>
                  <a:pt x="1626182" y="8225"/>
                </a:moveTo>
                <a:cubicBezTo>
                  <a:pt x="1835485" y="-10578"/>
                  <a:pt x="1916138" y="308"/>
                  <a:pt x="1798374" y="67601"/>
                </a:cubicBezTo>
                <a:cubicBezTo>
                  <a:pt x="1680610" y="134894"/>
                  <a:pt x="1201639" y="332817"/>
                  <a:pt x="919600" y="411986"/>
                </a:cubicBezTo>
                <a:cubicBezTo>
                  <a:pt x="637561" y="491155"/>
                  <a:pt x="236611" y="462471"/>
                  <a:pt x="106139" y="542615"/>
                </a:cubicBezTo>
                <a:cubicBezTo>
                  <a:pt x="-24333" y="622759"/>
                  <a:pt x="1273" y="721032"/>
                  <a:pt x="3417" y="740453"/>
                </a:cubicBezTo>
              </a:path>
            </a:pathLst>
          </a:custGeom>
          <a:noFill/>
          <a:ln w="38100" cap="rnd">
            <a:gradFill>
              <a:gsLst>
                <a:gs pos="0">
                  <a:srgbClr val="01D4A2"/>
                </a:gs>
                <a:gs pos="100000">
                  <a:srgbClr val="147FCD"/>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68">
            <a:extLst>
              <a:ext uri="{FF2B5EF4-FFF2-40B4-BE49-F238E27FC236}">
                <a16:creationId xmlns:a16="http://schemas.microsoft.com/office/drawing/2014/main" id="{7BB16F7E-9E74-D556-6AC9-AB0126D4599F}"/>
              </a:ext>
            </a:extLst>
          </p:cNvPr>
          <p:cNvSpPr/>
          <p:nvPr/>
        </p:nvSpPr>
        <p:spPr>
          <a:xfrm>
            <a:off x="4124983" y="1529772"/>
            <a:ext cx="1530290" cy="1521053"/>
          </a:xfrm>
          <a:prstGeom prst="ellipse">
            <a:avLst/>
          </a:prstGeom>
          <a:gradFill flip="none" rotWithShape="1">
            <a:gsLst>
              <a:gs pos="21000">
                <a:srgbClr val="147FCD"/>
              </a:gs>
              <a:gs pos="100000">
                <a:srgbClr val="01D4A2"/>
              </a:gs>
            </a:gsLst>
            <a:path path="circle">
              <a:fillToRect r="100000" b="100000"/>
            </a:path>
            <a:tileRect l="-100000" t="-100000"/>
          </a:gra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69">
            <a:extLst>
              <a:ext uri="{FF2B5EF4-FFF2-40B4-BE49-F238E27FC236}">
                <a16:creationId xmlns:a16="http://schemas.microsoft.com/office/drawing/2014/main" id="{0B17833C-1B9D-3CFA-B60F-52A6A4FC77F4}"/>
              </a:ext>
            </a:extLst>
          </p:cNvPr>
          <p:cNvSpPr/>
          <p:nvPr/>
        </p:nvSpPr>
        <p:spPr>
          <a:xfrm>
            <a:off x="5296131" y="5539454"/>
            <a:ext cx="572919" cy="569461"/>
          </a:xfrm>
          <a:prstGeom prst="ellipse">
            <a:avLst/>
          </a:prstGeom>
          <a:gradFill flip="none" rotWithShape="1">
            <a:gsLst>
              <a:gs pos="35000">
                <a:srgbClr val="147FCD"/>
              </a:gs>
              <a:gs pos="100000">
                <a:srgbClr val="01D4A2"/>
              </a:gs>
            </a:gsLst>
            <a:path path="circle">
              <a:fillToRect r="100000" b="100000"/>
            </a:path>
            <a:tileRect l="-100000" t="-100000"/>
          </a:gra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_Title_Step 3">
            <a:extLst>
              <a:ext uri="{FF2B5EF4-FFF2-40B4-BE49-F238E27FC236}">
                <a16:creationId xmlns:a16="http://schemas.microsoft.com/office/drawing/2014/main" id="{47150A65-E694-9D95-7378-D63747CFA103}"/>
              </a:ext>
            </a:extLst>
          </p:cNvPr>
          <p:cNvSpPr/>
          <p:nvPr/>
        </p:nvSpPr>
        <p:spPr>
          <a:xfrm>
            <a:off x="4238817" y="3488130"/>
            <a:ext cx="3714365" cy="769441"/>
          </a:xfrm>
          <a:prstGeom prst="rect">
            <a:avLst/>
          </a:prstGeom>
          <a:noFill/>
        </p:spPr>
        <p:txBody>
          <a:bodyPr wrap="square" lIns="91440" tIns="45720" rIns="91440" bIns="45720">
            <a:spAutoFit/>
          </a:bodyPr>
          <a:lstStyle/>
          <a:p>
            <a:pPr algn="ctr"/>
            <a:r>
              <a:rPr lang="fr-FR" sz="4400" dirty="0">
                <a:ln w="0"/>
                <a:solidFill>
                  <a:srgbClr val="147FCD"/>
                </a:solidFill>
                <a:latin typeface="Century Gothic" panose="020B0502020202020204" pitchFamily="34" charset="0"/>
              </a:rPr>
              <a:t>GLPI</a:t>
            </a:r>
            <a:endParaRPr lang="fr-FR" sz="3200" cap="none" spc="0" dirty="0">
              <a:ln w="0"/>
              <a:solidFill>
                <a:srgbClr val="147FCD"/>
              </a:solidFill>
              <a:latin typeface="Century Gothic" panose="020B0502020202020204" pitchFamily="34" charset="0"/>
            </a:endParaRPr>
          </a:p>
        </p:txBody>
      </p:sp>
      <p:sp>
        <p:nvSpPr>
          <p:cNvPr id="15" name="5-Point Star 174">
            <a:extLst>
              <a:ext uri="{FF2B5EF4-FFF2-40B4-BE49-F238E27FC236}">
                <a16:creationId xmlns:a16="http://schemas.microsoft.com/office/drawing/2014/main" id="{F2F63F70-6277-9268-2C9F-B6AE89DCC845}"/>
              </a:ext>
            </a:extLst>
          </p:cNvPr>
          <p:cNvSpPr/>
          <p:nvPr/>
        </p:nvSpPr>
        <p:spPr>
          <a:xfrm>
            <a:off x="5475472" y="5700765"/>
            <a:ext cx="248336" cy="246837"/>
          </a:xfrm>
          <a:prstGeom prst="star5">
            <a:avLst>
              <a:gd name="adj" fmla="val 30404"/>
              <a:gd name="hf" fmla="val 105146"/>
              <a:gd name="vf" fmla="val 1105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hape 256">
            <a:extLst>
              <a:ext uri="{FF2B5EF4-FFF2-40B4-BE49-F238E27FC236}">
                <a16:creationId xmlns:a16="http://schemas.microsoft.com/office/drawing/2014/main" id="{9062518C-6345-F787-D8D0-DA21539B9A64}"/>
              </a:ext>
            </a:extLst>
          </p:cNvPr>
          <p:cNvSpPr/>
          <p:nvPr/>
        </p:nvSpPr>
        <p:spPr>
          <a:xfrm>
            <a:off x="4558204" y="1965972"/>
            <a:ext cx="663848" cy="589121"/>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endParaRPr dirty="0">
              <a:solidFill>
                <a:prstClr val="black"/>
              </a:solidFill>
            </a:endParaRPr>
          </a:p>
        </p:txBody>
      </p:sp>
    </p:spTree>
    <p:extLst>
      <p:ext uri="{BB962C8B-B14F-4D97-AF65-F5344CB8AC3E}">
        <p14:creationId xmlns:p14="http://schemas.microsoft.com/office/powerpoint/2010/main" val="94470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fltVal val="0"/>
                                          </p:val>
                                        </p:tav>
                                        <p:tav tm="100000">
                                          <p:val>
                                            <p:strVal val="#ppt_w"/>
                                          </p:val>
                                        </p:tav>
                                      </p:tavLst>
                                    </p:anim>
                                    <p:anim calcmode="lin" valueType="num">
                                      <p:cBhvr>
                                        <p:cTn id="20" dur="1000" fill="hold"/>
                                        <p:tgtEl>
                                          <p:spTgt spid="14"/>
                                        </p:tgtEl>
                                        <p:attrNameLst>
                                          <p:attrName>ppt_h</p:attrName>
                                        </p:attrNameLst>
                                      </p:cBhvr>
                                      <p:tavLst>
                                        <p:tav tm="0">
                                          <p:val>
                                            <p:fltVal val="0"/>
                                          </p:val>
                                        </p:tav>
                                        <p:tav tm="100000">
                                          <p:val>
                                            <p:strVal val="#ppt_h"/>
                                          </p:val>
                                        </p:tav>
                                      </p:tavLst>
                                    </p:anim>
                                    <p:anim calcmode="lin" valueType="num">
                                      <p:cBhvr>
                                        <p:cTn id="21" dur="1000" fill="hold"/>
                                        <p:tgtEl>
                                          <p:spTgt spid="14"/>
                                        </p:tgtEl>
                                        <p:attrNameLst>
                                          <p:attrName>style.rotation</p:attrName>
                                        </p:attrNameLst>
                                      </p:cBhvr>
                                      <p:tavLst>
                                        <p:tav tm="0">
                                          <p:val>
                                            <p:fltVal val="90"/>
                                          </p:val>
                                        </p:tav>
                                        <p:tav tm="100000">
                                          <p:val>
                                            <p:fltVal val="0"/>
                                          </p:val>
                                        </p:tav>
                                      </p:tavLst>
                                    </p:anim>
                                    <p:animEffect transition="in" filter="fade">
                                      <p:cBhvr>
                                        <p:cTn id="22" dur="1000"/>
                                        <p:tgtEl>
                                          <p:spTgt spid="1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style.rotation</p:attrName>
                                        </p:attrNameLst>
                                      </p:cBhvr>
                                      <p:tavLst>
                                        <p:tav tm="0">
                                          <p:val>
                                            <p:fltVal val="90"/>
                                          </p:val>
                                        </p:tav>
                                        <p:tav tm="100000">
                                          <p:val>
                                            <p:fltVal val="0"/>
                                          </p:val>
                                        </p:tav>
                                      </p:tavLst>
                                    </p:anim>
                                    <p:animEffect transition="in" filter="fade">
                                      <p:cBhvr>
                                        <p:cTn id="28" dur="1000"/>
                                        <p:tgtEl>
                                          <p:spTgt spid="15"/>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P spid="15" grpId="0" animBg="1"/>
      <p:bldP spid="1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405</TotalTime>
  <Words>1503</Words>
  <Application>Microsoft Office PowerPoint</Application>
  <PresentationFormat>Grand écran</PresentationFormat>
  <Paragraphs>106</Paragraphs>
  <Slides>30</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30</vt:i4>
      </vt:variant>
    </vt:vector>
  </HeadingPairs>
  <TitlesOfParts>
    <vt:vector size="40" baseType="lpstr">
      <vt:lpstr>Aharoni</vt:lpstr>
      <vt:lpstr>Algerian</vt:lpstr>
      <vt:lpstr>Arial</vt:lpstr>
      <vt:lpstr>Calibri</vt:lpstr>
      <vt:lpstr>Century Gothic</vt:lpstr>
      <vt:lpstr>Segoe UI Black</vt:lpstr>
      <vt:lpstr>Söhne</vt:lpstr>
      <vt:lpstr>Tw Cen MT</vt:lpstr>
      <vt:lpstr>Wingdings</vt:lpstr>
      <vt:lpstr>Circuit</vt:lpstr>
      <vt:lpstr>Gestion de parc informatique</vt:lpstr>
      <vt:lpstr>Présentation PowerPoint</vt:lpstr>
      <vt:lpstr>C’est quoi la gestion de parc informatique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 parc informatique</dc:title>
  <dc:creator>ASUS</dc:creator>
  <cp:lastModifiedBy>ASUS</cp:lastModifiedBy>
  <cp:revision>18</cp:revision>
  <dcterms:created xsi:type="dcterms:W3CDTF">2023-02-07T19:18:16Z</dcterms:created>
  <dcterms:modified xsi:type="dcterms:W3CDTF">2023-02-16T09:57:56Z</dcterms:modified>
</cp:coreProperties>
</file>